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259" r:id="rId6"/>
    <p:sldId id="2147483644" r:id="rId7"/>
    <p:sldId id="2147483643" r:id="rId8"/>
    <p:sldId id="2147483645" r:id="rId9"/>
    <p:sldId id="2147483646" r:id="rId10"/>
    <p:sldId id="258" r:id="rId11"/>
    <p:sldId id="2147482372" r:id="rId12"/>
    <p:sldId id="256" r:id="rId13"/>
  </p:sldIdLst>
  <p:sldSz cx="12192000" cy="6858000"/>
  <p:notesSz cx="6858000" cy="9144000"/>
  <p:embeddedFontLst>
    <p:embeddedFont>
      <p:font typeface="DM Sans" pitchFamily="2" charset="0"/>
      <p:regular r:id="rId16"/>
      <p:bold r:id="rId17"/>
      <p:italic r:id="rId18"/>
      <p:boldItalic r:id="rId19"/>
    </p:embeddedFont>
    <p:embeddedFont>
      <p:font typeface="DM Sans 14pt" charset="0"/>
      <p:regular r:id="rId20"/>
      <p:bold r:id="rId21"/>
      <p:italic r:id="rId22"/>
      <p:boldItalic r:id="rId23"/>
    </p:embeddedFont>
    <p:embeddedFont>
      <p:font typeface="DM Sans Bold" pitchFamily="2" charset="0"/>
      <p:bold r:id="rId24"/>
      <p:italic r:id="rId25"/>
      <p:boldItalic r:id="rId26"/>
    </p:embeddedFont>
    <p:embeddedFont>
      <p:font typeface="Fira Sans" panose="020B0503050000020004" pitchFamily="34" charset="0"/>
      <p:regular r:id="rId27"/>
      <p:bold r:id="rId28"/>
      <p:italic r:id="rId29"/>
      <p:boldItalic r:id="rId30"/>
    </p:embeddedFont>
    <p:embeddedFont>
      <p:font typeface="Lato Light" panose="020F0502020204030203" pitchFamily="34" charset="0"/>
      <p:regular r:id="rId31"/>
      <p: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95AB0D-3326-B9CB-6E3A-902D6E51CA0F}" name="Veronique Baulet" initials="" userId="S::Veronique.BAULET@dsm-firmenich.com::351fad18-21df-4a01-9aeb-30a3be7011e5" providerId="AD"/>
  <p188:author id="{09E92020-7116-D132-DA98-433F4D20D567}" name="Rebecca Davies" initials="RD" userId="S::Rebecca.davies@moving-ahead.org::c0a4881f-fada-4382-874c-5d6abf35e094" providerId="AD"/>
  <p188:author id="{29E0DC2C-753B-135B-0696-AB20F648649C}" name="Jetske van Dijk" initials="JD" userId="S::jetske.vandijk_moving-ahead.org#ext#@dsm1234.onmicrosoft.com::1cfb2316-519c-4e5a-9108-a0ff066ae6db" providerId="AD"/>
  <p188:author id="{4E9C7F56-EC25-2D4F-9023-26DD76FCC339}" name="Beulah Priyanka Moyya" initials="" userId="S::Beulah-Priyanka.Moyya@dsm-firmenich.com::e6b51d74-e473-4a7d-9911-1e93f8888a5b" providerId="AD"/>
  <p188:author id="{C3C15A60-0015-0CB0-38CD-A5F515FC78CC}" name="Veronique Baulet" initials="VB" userId="S::veronique.baulet@dsm-firmenich.com::351fad18-21df-4a01-9aeb-30a3be7011e5" providerId="AD"/>
  <p188:author id="{F8393C6A-71DE-3CC0-E46D-B736503F1253}" name="Leia Omizzolo" initials="LO" userId="S::leia.omizzolo@dsm-firmenich.com::b2c99e11-5e05-4019-be57-20cb8d3d022a" providerId="AD"/>
  <p188:author id="{EE305B86-A288-768C-E7BD-696E2AC253ED}" name="Rebecca Davies" initials="RD" userId="S::rebecca.davies_moving-ahead.org#ext#@dsm1234.onmicrosoft.com::9a5e75c1-10da-4e45-8d9a-c855158ffa60" providerId="AD"/>
  <p188:author id="{D93DB8A9-48F3-D2A8-6F80-5A5BFEEC53F1}" name="Rebecca Davies" initials="RD" userId="S::rebecca.davies@moving-ahead.org::c0a4881f-fada-4382-874c-5d6abf35e094" providerId="AD"/>
  <p188:author id="{FA7603F1-3AD0-663B-EB1D-12EDA11DA1BE}" name="Jetske van Dijk" initials="" userId="S::jetske.vandijk@moving-ahead.org::5b9c00ed-032f-43c3-98ab-e55ce1e87d0b" providerId="AD"/>
  <p188:author id="{915E2CF2-72D3-B8BD-8B89-6DAFE4D0D17E}" name="Leia Omizzolo" initials="LO" userId="S::Leia.Omizzolo@dsm-firmenich.com::b2c99e11-5e05-4019-be57-20cb8d3d02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BF7"/>
    <a:srgbClr val="9138B0"/>
    <a:srgbClr val="BD69D7"/>
    <a:srgbClr val="F08B1F"/>
    <a:srgbClr val="58166D"/>
    <a:srgbClr val="89C7E8"/>
    <a:srgbClr val="48A2CF"/>
    <a:srgbClr val="307297"/>
    <a:srgbClr val="F14943"/>
    <a:srgbClr val="FC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78A32A-38CB-411E-B5CD-5A2E6DE0208A}" v="1" dt="2026-08-14T09:23:26.652"/>
  </p1510:revLst>
</p1510:revInfo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–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14"/>
      </p:cViewPr>
      <p:guideLst>
        <p:guide pos="3863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B4A2A-B6AD-88EB-6C07-8DBD6388A7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CFF5A-C861-D92C-C7A5-707C0BBA89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48933-9741-4BE7-9F05-139EF7411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365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M Sans 14pt" pitchFamily="2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M Sans 14pt" pitchFamily="2" charset="0"/>
              </a:defRPr>
            </a:lvl1pPr>
          </a:lstStyle>
          <a:p>
            <a:fld id="{ADD1FD3C-CBAF-4FF0-9A46-05FD8252ACFE}" type="datetimeFigureOut">
              <a:rPr lang="en-GB" smtClean="0"/>
              <a:pPr/>
              <a:t>14/08/2026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M Sans 14pt" pitchFamily="2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M Sans 14pt" pitchFamily="2" charset="0"/>
              </a:defRPr>
            </a:lvl1pPr>
          </a:lstStyle>
          <a:p>
            <a:fld id="{B05EFF53-B5E9-4C67-9F80-34173122F7D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55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M Sans 14pt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M Sans 14pt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M Sans 14pt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M Sans 14p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M Sans 14p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CCBBA-A1EA-050B-AE8F-DA7E45A74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ACCB1C-03E9-DE2D-8C0E-967F6DB5EE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E2C04F-895A-CCF4-8A0A-4D490AC944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23DAED-4669-5D38-F335-919AE0DC3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9A9C7F-D3A5-46D3-B449-88B070ABF7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319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660FF-8772-E73D-8227-EF14514D6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FE9AC0-87EA-6EC9-AA46-B3DE2C94B7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BA4859-F6F0-4600-9169-58C503C92E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FA75D-6653-E286-3220-2E3448253A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30B9CB-61AC-6544-8363-0EAA9A9FDC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626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AC6642-BCFA-4FEB-B588-1201CBA1B87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464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5F4681-F73C-4A1B-888D-39DEA024F0D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260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6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6EB6CF8-B35B-4D07-F75A-DA28A8F93DEE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4" y="1825200"/>
            <a:ext cx="3104022" cy="4104000"/>
          </a:xfrm>
          <a:custGeom>
            <a:avLst/>
            <a:gdLst>
              <a:gd name="connsiteX0" fmla="*/ 2052000 w 3104022"/>
              <a:gd name="connsiteY0" fmla="*/ 0 h 4104000"/>
              <a:gd name="connsiteX1" fmla="*/ 3030105 w 3104022"/>
              <a:gd name="connsiteY1" fmla="*/ 247666 h 4104000"/>
              <a:gd name="connsiteX2" fmla="*/ 3104022 w 3104022"/>
              <a:gd name="connsiteY2" fmla="*/ 292571 h 4104000"/>
              <a:gd name="connsiteX3" fmla="*/ 3104022 w 3104022"/>
              <a:gd name="connsiteY3" fmla="*/ 3811429 h 4104000"/>
              <a:gd name="connsiteX4" fmla="*/ 3030105 w 3104022"/>
              <a:gd name="connsiteY4" fmla="*/ 3856335 h 4104000"/>
              <a:gd name="connsiteX5" fmla="*/ 2052000 w 3104022"/>
              <a:gd name="connsiteY5" fmla="*/ 4104000 h 4104000"/>
              <a:gd name="connsiteX6" fmla="*/ 0 w 3104022"/>
              <a:gd name="connsiteY6" fmla="*/ 2052000 h 4104000"/>
              <a:gd name="connsiteX7" fmla="*/ 2052000 w 3104022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4022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104022" y="292571"/>
                </a:lnTo>
                <a:lnTo>
                  <a:pt x="3104022" y="3811429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noFill/>
          <a:ln w="28575">
            <a:solidFill>
              <a:srgbClr val="3072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noFill/>
          <a:ln w="28575">
            <a:solidFill>
              <a:srgbClr val="3072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29C9C6-1F7C-CB92-81FA-D81C61EDA562}"/>
              </a:ext>
            </a:extLst>
          </p:cNvPr>
          <p:cNvSpPr>
            <a:spLocks noChangeAspect="1"/>
          </p:cNvSpPr>
          <p:nvPr userDrawn="1"/>
        </p:nvSpPr>
        <p:spPr>
          <a:xfrm>
            <a:off x="-20105" y="1824238"/>
            <a:ext cx="2679169" cy="4104000"/>
          </a:xfrm>
          <a:custGeom>
            <a:avLst/>
            <a:gdLst>
              <a:gd name="connsiteX0" fmla="*/ 627169 w 2679169"/>
              <a:gd name="connsiteY0" fmla="*/ 0 h 4104000"/>
              <a:gd name="connsiteX1" fmla="*/ 2679169 w 2679169"/>
              <a:gd name="connsiteY1" fmla="*/ 2052000 h 4104000"/>
              <a:gd name="connsiteX2" fmla="*/ 627169 w 2679169"/>
              <a:gd name="connsiteY2" fmla="*/ 4104000 h 4104000"/>
              <a:gd name="connsiteX3" fmla="*/ 16967 w 2679169"/>
              <a:gd name="connsiteY3" fmla="*/ 4011746 h 4104000"/>
              <a:gd name="connsiteX4" fmla="*/ 0 w 2679169"/>
              <a:gd name="connsiteY4" fmla="*/ 4005536 h 4104000"/>
              <a:gd name="connsiteX5" fmla="*/ 0 w 2679169"/>
              <a:gd name="connsiteY5" fmla="*/ 98464 h 4104000"/>
              <a:gd name="connsiteX6" fmla="*/ 16967 w 2679169"/>
              <a:gd name="connsiteY6" fmla="*/ 92254 h 4104000"/>
              <a:gd name="connsiteX7" fmla="*/ 627169 w 2679169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9169" h="4104000">
                <a:moveTo>
                  <a:pt x="627169" y="0"/>
                </a:moveTo>
                <a:cubicBezTo>
                  <a:pt x="1760457" y="0"/>
                  <a:pt x="2679169" y="918712"/>
                  <a:pt x="2679169" y="2052000"/>
                </a:cubicBezTo>
                <a:cubicBezTo>
                  <a:pt x="2679169" y="3185288"/>
                  <a:pt x="1760457" y="4104000"/>
                  <a:pt x="627169" y="4104000"/>
                </a:cubicBezTo>
                <a:cubicBezTo>
                  <a:pt x="414678" y="4104000"/>
                  <a:pt x="209730" y="4071702"/>
                  <a:pt x="16967" y="4011746"/>
                </a:cubicBezTo>
                <a:lnTo>
                  <a:pt x="0" y="4005536"/>
                </a:lnTo>
                <a:lnTo>
                  <a:pt x="0" y="98464"/>
                </a:lnTo>
                <a:lnTo>
                  <a:pt x="16967" y="92254"/>
                </a:lnTo>
                <a:cubicBezTo>
                  <a:pt x="209730" y="32299"/>
                  <a:pt x="414678" y="0"/>
                  <a:pt x="627169" y="0"/>
                </a:cubicBezTo>
                <a:close/>
              </a:path>
            </a:pathLst>
          </a:custGeom>
          <a:noFill/>
          <a:ln w="28575">
            <a:solidFill>
              <a:srgbClr val="3072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42F62CF6-D98C-6C19-60FF-622AB5CDF3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885600"/>
          </a:xfrm>
        </p:spPr>
        <p:txBody>
          <a:bodyPr tIns="0">
            <a:noAutofit/>
          </a:bodyPr>
          <a:lstStyle>
            <a:lvl1pPr>
              <a:defRPr sz="285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0F58F6-D86E-E9AE-D5CC-1FDC1919D8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55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0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C1AE37B-D34B-61C9-150A-E3F5D07FB973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5" y="1825200"/>
            <a:ext cx="3094255" cy="4104000"/>
          </a:xfrm>
          <a:custGeom>
            <a:avLst/>
            <a:gdLst>
              <a:gd name="connsiteX0" fmla="*/ 2052000 w 3094255"/>
              <a:gd name="connsiteY0" fmla="*/ 0 h 4104000"/>
              <a:gd name="connsiteX1" fmla="*/ 3030105 w 3094255"/>
              <a:gd name="connsiteY1" fmla="*/ 247666 h 4104000"/>
              <a:gd name="connsiteX2" fmla="*/ 3094255 w 3094255"/>
              <a:gd name="connsiteY2" fmla="*/ 286638 h 4104000"/>
              <a:gd name="connsiteX3" fmla="*/ 3094255 w 3094255"/>
              <a:gd name="connsiteY3" fmla="*/ 3817363 h 4104000"/>
              <a:gd name="connsiteX4" fmla="*/ 3030105 w 3094255"/>
              <a:gd name="connsiteY4" fmla="*/ 3856335 h 4104000"/>
              <a:gd name="connsiteX5" fmla="*/ 2052000 w 3094255"/>
              <a:gd name="connsiteY5" fmla="*/ 4104000 h 4104000"/>
              <a:gd name="connsiteX6" fmla="*/ 0 w 3094255"/>
              <a:gd name="connsiteY6" fmla="*/ 2052000 h 4104000"/>
              <a:gd name="connsiteX7" fmla="*/ 2052000 w 3094255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4255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094255" y="286638"/>
                </a:lnTo>
                <a:lnTo>
                  <a:pt x="3094255" y="3817363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solidFill>
            <a:srgbClr val="CC7414"/>
          </a:solidFill>
          <a:ln w="28575">
            <a:solidFill>
              <a:srgbClr val="CC7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6E4A5C7-DFFF-238F-7C12-6C55164C4514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1824238"/>
            <a:ext cx="2659063" cy="4104000"/>
          </a:xfrm>
          <a:custGeom>
            <a:avLst/>
            <a:gdLst>
              <a:gd name="connsiteX0" fmla="*/ 607063 w 2659063"/>
              <a:gd name="connsiteY0" fmla="*/ 0 h 4104000"/>
              <a:gd name="connsiteX1" fmla="*/ 2659063 w 2659063"/>
              <a:gd name="connsiteY1" fmla="*/ 2052000 h 4104000"/>
              <a:gd name="connsiteX2" fmla="*/ 607063 w 2659063"/>
              <a:gd name="connsiteY2" fmla="*/ 4104000 h 4104000"/>
              <a:gd name="connsiteX3" fmla="*/ 193514 w 2659063"/>
              <a:gd name="connsiteY3" fmla="*/ 4062311 h 4104000"/>
              <a:gd name="connsiteX4" fmla="*/ 0 w 2659063"/>
              <a:gd name="connsiteY4" fmla="*/ 4012553 h 4104000"/>
              <a:gd name="connsiteX5" fmla="*/ 0 w 2659063"/>
              <a:gd name="connsiteY5" fmla="*/ 91447 h 4104000"/>
              <a:gd name="connsiteX6" fmla="*/ 193514 w 2659063"/>
              <a:gd name="connsiteY6" fmla="*/ 41690 h 4104000"/>
              <a:gd name="connsiteX7" fmla="*/ 607063 w 2659063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59063" h="4104000">
                <a:moveTo>
                  <a:pt x="607063" y="0"/>
                </a:moveTo>
                <a:cubicBezTo>
                  <a:pt x="1740351" y="0"/>
                  <a:pt x="2659063" y="918712"/>
                  <a:pt x="2659063" y="2052000"/>
                </a:cubicBezTo>
                <a:cubicBezTo>
                  <a:pt x="2659063" y="3185288"/>
                  <a:pt x="1740351" y="4104000"/>
                  <a:pt x="607063" y="4104000"/>
                </a:cubicBezTo>
                <a:cubicBezTo>
                  <a:pt x="465402" y="4104000"/>
                  <a:pt x="327094" y="4089645"/>
                  <a:pt x="193514" y="4062311"/>
                </a:cubicBezTo>
                <a:lnTo>
                  <a:pt x="0" y="4012553"/>
                </a:lnTo>
                <a:lnTo>
                  <a:pt x="0" y="91447"/>
                </a:lnTo>
                <a:lnTo>
                  <a:pt x="193514" y="41690"/>
                </a:lnTo>
                <a:cubicBezTo>
                  <a:pt x="327094" y="14355"/>
                  <a:pt x="465402" y="0"/>
                  <a:pt x="607063" y="0"/>
                </a:cubicBezTo>
                <a:close/>
              </a:path>
            </a:pathLst>
          </a:custGeom>
          <a:solidFill>
            <a:srgbClr val="CC7414"/>
          </a:solidFill>
          <a:ln w="28575">
            <a:solidFill>
              <a:srgbClr val="CC7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solidFill>
            <a:srgbClr val="CC7414"/>
          </a:solidFill>
          <a:ln w="28575">
            <a:solidFill>
              <a:srgbClr val="CC7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1200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ACC3ACC-0E9D-0DE5-8FD6-58E45E9D8D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3357562"/>
            <a:ext cx="11589563" cy="1069976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7E0FAE7-048D-DEA8-F330-08E374651A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2400" y="2420938"/>
            <a:ext cx="6456746" cy="886900"/>
          </a:xfrm>
        </p:spPr>
        <p:txBody>
          <a:bodyPr tIns="0">
            <a:noAutofit/>
          </a:bodyPr>
          <a:lstStyle>
            <a:lvl1pPr marL="0" indent="0" algn="l">
              <a:buNone/>
              <a:defRPr sz="285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Subtitle</a:t>
            </a:r>
            <a:r>
              <a:rPr lang="it-IT"/>
              <a:t>: Vitate </a:t>
            </a:r>
            <a:r>
              <a:rPr lang="it-IT" err="1"/>
              <a:t>solorec</a:t>
            </a:r>
            <a:r>
              <a:rPr lang="it-IT"/>
              <a:t> </a:t>
            </a:r>
            <a:r>
              <a:rPr lang="it-IT" err="1"/>
              <a:t>torisqu</a:t>
            </a:r>
            <a:r>
              <a:rPr lang="it-IT"/>
              <a:t> </a:t>
            </a:r>
            <a:r>
              <a:rPr lang="it-IT" err="1"/>
              <a:t>asperio</a:t>
            </a:r>
            <a:r>
              <a:rPr lang="it-IT"/>
              <a:t> </a:t>
            </a:r>
            <a:r>
              <a:rPr lang="it-IT" err="1"/>
              <a:t>berat</a:t>
            </a:r>
            <a:r>
              <a:rPr lang="it-IT"/>
              <a:t>. </a:t>
            </a:r>
            <a:r>
              <a:rPr lang="it-IT" err="1"/>
              <a:t>Duciate</a:t>
            </a:r>
            <a:r>
              <a:rPr lang="it-IT"/>
              <a:t> non ne core.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ECADE7-660E-38AE-2795-C61C017533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98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1">
    <p:bg>
      <p:bgPr>
        <a:solidFill>
          <a:srgbClr val="CC7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D8EF72F-A2DA-94FD-3186-0AB62E52651D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4" y="1825200"/>
            <a:ext cx="3104022" cy="4104000"/>
          </a:xfrm>
          <a:custGeom>
            <a:avLst/>
            <a:gdLst>
              <a:gd name="connsiteX0" fmla="*/ 2052000 w 3104022"/>
              <a:gd name="connsiteY0" fmla="*/ 0 h 4104000"/>
              <a:gd name="connsiteX1" fmla="*/ 3030105 w 3104022"/>
              <a:gd name="connsiteY1" fmla="*/ 247666 h 4104000"/>
              <a:gd name="connsiteX2" fmla="*/ 3104022 w 3104022"/>
              <a:gd name="connsiteY2" fmla="*/ 292571 h 4104000"/>
              <a:gd name="connsiteX3" fmla="*/ 3104022 w 3104022"/>
              <a:gd name="connsiteY3" fmla="*/ 3811429 h 4104000"/>
              <a:gd name="connsiteX4" fmla="*/ 3030105 w 3104022"/>
              <a:gd name="connsiteY4" fmla="*/ 3856335 h 4104000"/>
              <a:gd name="connsiteX5" fmla="*/ 2052000 w 3104022"/>
              <a:gd name="connsiteY5" fmla="*/ 4104000 h 4104000"/>
              <a:gd name="connsiteX6" fmla="*/ 0 w 3104022"/>
              <a:gd name="connsiteY6" fmla="*/ 2052000 h 4104000"/>
              <a:gd name="connsiteX7" fmla="*/ 2052000 w 3104022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4022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104022" y="292571"/>
                </a:lnTo>
                <a:lnTo>
                  <a:pt x="3104022" y="3811429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60E7901-E257-A318-AE57-A7742ED2BFD1}"/>
              </a:ext>
            </a:extLst>
          </p:cNvPr>
          <p:cNvSpPr>
            <a:spLocks noChangeAspect="1"/>
          </p:cNvSpPr>
          <p:nvPr userDrawn="1"/>
        </p:nvSpPr>
        <p:spPr>
          <a:xfrm>
            <a:off x="-20105" y="1824238"/>
            <a:ext cx="2679169" cy="4104000"/>
          </a:xfrm>
          <a:custGeom>
            <a:avLst/>
            <a:gdLst>
              <a:gd name="connsiteX0" fmla="*/ 627169 w 2679169"/>
              <a:gd name="connsiteY0" fmla="*/ 0 h 4104000"/>
              <a:gd name="connsiteX1" fmla="*/ 2679169 w 2679169"/>
              <a:gd name="connsiteY1" fmla="*/ 2052000 h 4104000"/>
              <a:gd name="connsiteX2" fmla="*/ 627169 w 2679169"/>
              <a:gd name="connsiteY2" fmla="*/ 4104000 h 4104000"/>
              <a:gd name="connsiteX3" fmla="*/ 16967 w 2679169"/>
              <a:gd name="connsiteY3" fmla="*/ 4011746 h 4104000"/>
              <a:gd name="connsiteX4" fmla="*/ 0 w 2679169"/>
              <a:gd name="connsiteY4" fmla="*/ 4005536 h 4104000"/>
              <a:gd name="connsiteX5" fmla="*/ 0 w 2679169"/>
              <a:gd name="connsiteY5" fmla="*/ 98464 h 4104000"/>
              <a:gd name="connsiteX6" fmla="*/ 16967 w 2679169"/>
              <a:gd name="connsiteY6" fmla="*/ 92254 h 4104000"/>
              <a:gd name="connsiteX7" fmla="*/ 627169 w 2679169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9169" h="4104000">
                <a:moveTo>
                  <a:pt x="627169" y="0"/>
                </a:moveTo>
                <a:cubicBezTo>
                  <a:pt x="1760457" y="0"/>
                  <a:pt x="2679169" y="918712"/>
                  <a:pt x="2679169" y="2052000"/>
                </a:cubicBezTo>
                <a:cubicBezTo>
                  <a:pt x="2679169" y="3185288"/>
                  <a:pt x="1760457" y="4104000"/>
                  <a:pt x="627169" y="4104000"/>
                </a:cubicBezTo>
                <a:cubicBezTo>
                  <a:pt x="414678" y="4104000"/>
                  <a:pt x="209730" y="4071702"/>
                  <a:pt x="16967" y="4011746"/>
                </a:cubicBezTo>
                <a:lnTo>
                  <a:pt x="0" y="4005536"/>
                </a:lnTo>
                <a:lnTo>
                  <a:pt x="0" y="98464"/>
                </a:lnTo>
                <a:lnTo>
                  <a:pt x="16967" y="92254"/>
                </a:lnTo>
                <a:cubicBezTo>
                  <a:pt x="209730" y="32299"/>
                  <a:pt x="414678" y="0"/>
                  <a:pt x="627169" y="0"/>
                </a:cubicBezTo>
                <a:close/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42F62CF6-D98C-6C19-60FF-622AB5CDF3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47D23A-83D2-6A0A-98EA-D3AB55B1B0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67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2">
    <p:bg>
      <p:bgPr>
        <a:solidFill>
          <a:srgbClr val="CC7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C1AE37B-D34B-61C9-150A-E3F5D07FB973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5" y="1825200"/>
            <a:ext cx="3094255" cy="4104000"/>
          </a:xfrm>
          <a:custGeom>
            <a:avLst/>
            <a:gdLst>
              <a:gd name="connsiteX0" fmla="*/ 2052000 w 3094255"/>
              <a:gd name="connsiteY0" fmla="*/ 0 h 4104000"/>
              <a:gd name="connsiteX1" fmla="*/ 3030105 w 3094255"/>
              <a:gd name="connsiteY1" fmla="*/ 247666 h 4104000"/>
              <a:gd name="connsiteX2" fmla="*/ 3094255 w 3094255"/>
              <a:gd name="connsiteY2" fmla="*/ 286638 h 4104000"/>
              <a:gd name="connsiteX3" fmla="*/ 3094255 w 3094255"/>
              <a:gd name="connsiteY3" fmla="*/ 3817363 h 4104000"/>
              <a:gd name="connsiteX4" fmla="*/ 3030105 w 3094255"/>
              <a:gd name="connsiteY4" fmla="*/ 3856335 h 4104000"/>
              <a:gd name="connsiteX5" fmla="*/ 2052000 w 3094255"/>
              <a:gd name="connsiteY5" fmla="*/ 4104000 h 4104000"/>
              <a:gd name="connsiteX6" fmla="*/ 0 w 3094255"/>
              <a:gd name="connsiteY6" fmla="*/ 2052000 h 4104000"/>
              <a:gd name="connsiteX7" fmla="*/ 2052000 w 3094255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4255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094255" y="286638"/>
                </a:lnTo>
                <a:lnTo>
                  <a:pt x="3094255" y="3817363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solidFill>
            <a:schemeClr val="accent6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6E4A5C7-DFFF-238F-7C12-6C55164C4514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1824238"/>
            <a:ext cx="2659063" cy="4104000"/>
          </a:xfrm>
          <a:custGeom>
            <a:avLst/>
            <a:gdLst>
              <a:gd name="connsiteX0" fmla="*/ 607063 w 2659063"/>
              <a:gd name="connsiteY0" fmla="*/ 0 h 4104000"/>
              <a:gd name="connsiteX1" fmla="*/ 2659063 w 2659063"/>
              <a:gd name="connsiteY1" fmla="*/ 2052000 h 4104000"/>
              <a:gd name="connsiteX2" fmla="*/ 607063 w 2659063"/>
              <a:gd name="connsiteY2" fmla="*/ 4104000 h 4104000"/>
              <a:gd name="connsiteX3" fmla="*/ 193514 w 2659063"/>
              <a:gd name="connsiteY3" fmla="*/ 4062311 h 4104000"/>
              <a:gd name="connsiteX4" fmla="*/ 0 w 2659063"/>
              <a:gd name="connsiteY4" fmla="*/ 4012553 h 4104000"/>
              <a:gd name="connsiteX5" fmla="*/ 0 w 2659063"/>
              <a:gd name="connsiteY5" fmla="*/ 91447 h 4104000"/>
              <a:gd name="connsiteX6" fmla="*/ 193514 w 2659063"/>
              <a:gd name="connsiteY6" fmla="*/ 41690 h 4104000"/>
              <a:gd name="connsiteX7" fmla="*/ 607063 w 2659063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59063" h="4104000">
                <a:moveTo>
                  <a:pt x="607063" y="0"/>
                </a:moveTo>
                <a:cubicBezTo>
                  <a:pt x="1740351" y="0"/>
                  <a:pt x="2659063" y="918712"/>
                  <a:pt x="2659063" y="2052000"/>
                </a:cubicBezTo>
                <a:cubicBezTo>
                  <a:pt x="2659063" y="3185288"/>
                  <a:pt x="1740351" y="4104000"/>
                  <a:pt x="607063" y="4104000"/>
                </a:cubicBezTo>
                <a:cubicBezTo>
                  <a:pt x="465402" y="4104000"/>
                  <a:pt x="327094" y="4089645"/>
                  <a:pt x="193514" y="4062311"/>
                </a:cubicBezTo>
                <a:lnTo>
                  <a:pt x="0" y="4012553"/>
                </a:lnTo>
                <a:lnTo>
                  <a:pt x="0" y="91447"/>
                </a:lnTo>
                <a:lnTo>
                  <a:pt x="193514" y="41690"/>
                </a:lnTo>
                <a:cubicBezTo>
                  <a:pt x="327094" y="14355"/>
                  <a:pt x="465402" y="0"/>
                  <a:pt x="607063" y="0"/>
                </a:cubicBezTo>
                <a:close/>
              </a:path>
            </a:pathLst>
          </a:custGeom>
          <a:solidFill>
            <a:schemeClr val="accent6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solidFill>
            <a:schemeClr val="accent6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1200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ACC3ACC-0E9D-0DE5-8FD6-58E45E9D8D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3357562"/>
            <a:ext cx="11589563" cy="1069976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6C7C660-B0F7-8B07-5C28-3CDA1C7E166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2400" y="2420938"/>
            <a:ext cx="6456746" cy="886900"/>
          </a:xfrm>
        </p:spPr>
        <p:txBody>
          <a:bodyPr tIns="0">
            <a:noAutofit/>
          </a:bodyPr>
          <a:lstStyle>
            <a:lvl1pPr marL="0" indent="0" algn="l">
              <a:buNone/>
              <a:defRPr sz="285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Subtitle</a:t>
            </a:r>
            <a:r>
              <a:rPr lang="it-IT"/>
              <a:t>: Vitate </a:t>
            </a:r>
            <a:r>
              <a:rPr lang="it-IT" err="1"/>
              <a:t>solorec</a:t>
            </a:r>
            <a:r>
              <a:rPr lang="it-IT"/>
              <a:t> </a:t>
            </a:r>
            <a:r>
              <a:rPr lang="it-IT" err="1"/>
              <a:t>torisqu</a:t>
            </a:r>
            <a:r>
              <a:rPr lang="it-IT"/>
              <a:t> </a:t>
            </a:r>
            <a:r>
              <a:rPr lang="it-IT" err="1"/>
              <a:t>asperio</a:t>
            </a:r>
            <a:r>
              <a:rPr lang="it-IT"/>
              <a:t> </a:t>
            </a:r>
            <a:r>
              <a:rPr lang="it-IT" err="1"/>
              <a:t>berat</a:t>
            </a:r>
            <a:r>
              <a:rPr lang="it-IT"/>
              <a:t>. </a:t>
            </a:r>
            <a:r>
              <a:rPr lang="it-IT" err="1"/>
              <a:t>Duciate</a:t>
            </a:r>
            <a:r>
              <a:rPr lang="it-IT"/>
              <a:t> non ne core.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322F18-47A4-A767-82B1-ECDC646FF8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24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3  - For Slide Transfer Only">
    <p:bg>
      <p:bgPr>
        <a:solidFill>
          <a:srgbClr val="BD69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 hidden="1">
            <a:extLst>
              <a:ext uri="{FF2B5EF4-FFF2-40B4-BE49-F238E27FC236}">
                <a16:creationId xmlns:a16="http://schemas.microsoft.com/office/drawing/2014/main" id="{6D8EF72F-A2DA-94FD-3186-0AB62E52651D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4" y="1825200"/>
            <a:ext cx="3104022" cy="4104000"/>
          </a:xfrm>
          <a:custGeom>
            <a:avLst/>
            <a:gdLst>
              <a:gd name="connsiteX0" fmla="*/ 2052000 w 3104022"/>
              <a:gd name="connsiteY0" fmla="*/ 0 h 4104000"/>
              <a:gd name="connsiteX1" fmla="*/ 3030105 w 3104022"/>
              <a:gd name="connsiteY1" fmla="*/ 247666 h 4104000"/>
              <a:gd name="connsiteX2" fmla="*/ 3104022 w 3104022"/>
              <a:gd name="connsiteY2" fmla="*/ 292571 h 4104000"/>
              <a:gd name="connsiteX3" fmla="*/ 3104022 w 3104022"/>
              <a:gd name="connsiteY3" fmla="*/ 3811429 h 4104000"/>
              <a:gd name="connsiteX4" fmla="*/ 3030105 w 3104022"/>
              <a:gd name="connsiteY4" fmla="*/ 3856335 h 4104000"/>
              <a:gd name="connsiteX5" fmla="*/ 2052000 w 3104022"/>
              <a:gd name="connsiteY5" fmla="*/ 4104000 h 4104000"/>
              <a:gd name="connsiteX6" fmla="*/ 0 w 3104022"/>
              <a:gd name="connsiteY6" fmla="*/ 2052000 h 4104000"/>
              <a:gd name="connsiteX7" fmla="*/ 2052000 w 3104022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4022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104022" y="292571"/>
                </a:lnTo>
                <a:lnTo>
                  <a:pt x="3104022" y="3811429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noFill/>
          <a:ln w="28575">
            <a:solidFill>
              <a:srgbClr val="9138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60E7901-E257-A318-AE57-A7742ED2BFD1}"/>
              </a:ext>
            </a:extLst>
          </p:cNvPr>
          <p:cNvSpPr>
            <a:spLocks noChangeAspect="1"/>
          </p:cNvSpPr>
          <p:nvPr userDrawn="1"/>
        </p:nvSpPr>
        <p:spPr>
          <a:xfrm>
            <a:off x="-20105" y="1824238"/>
            <a:ext cx="2679169" cy="4104000"/>
          </a:xfrm>
          <a:custGeom>
            <a:avLst/>
            <a:gdLst>
              <a:gd name="connsiteX0" fmla="*/ 627169 w 2679169"/>
              <a:gd name="connsiteY0" fmla="*/ 0 h 4104000"/>
              <a:gd name="connsiteX1" fmla="*/ 2679169 w 2679169"/>
              <a:gd name="connsiteY1" fmla="*/ 2052000 h 4104000"/>
              <a:gd name="connsiteX2" fmla="*/ 627169 w 2679169"/>
              <a:gd name="connsiteY2" fmla="*/ 4104000 h 4104000"/>
              <a:gd name="connsiteX3" fmla="*/ 16967 w 2679169"/>
              <a:gd name="connsiteY3" fmla="*/ 4011746 h 4104000"/>
              <a:gd name="connsiteX4" fmla="*/ 0 w 2679169"/>
              <a:gd name="connsiteY4" fmla="*/ 4005536 h 4104000"/>
              <a:gd name="connsiteX5" fmla="*/ 0 w 2679169"/>
              <a:gd name="connsiteY5" fmla="*/ 98464 h 4104000"/>
              <a:gd name="connsiteX6" fmla="*/ 16967 w 2679169"/>
              <a:gd name="connsiteY6" fmla="*/ 92254 h 4104000"/>
              <a:gd name="connsiteX7" fmla="*/ 627169 w 2679169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9169" h="4104000">
                <a:moveTo>
                  <a:pt x="627169" y="0"/>
                </a:moveTo>
                <a:cubicBezTo>
                  <a:pt x="1760457" y="0"/>
                  <a:pt x="2679169" y="918712"/>
                  <a:pt x="2679169" y="2052000"/>
                </a:cubicBezTo>
                <a:cubicBezTo>
                  <a:pt x="2679169" y="3185288"/>
                  <a:pt x="1760457" y="4104000"/>
                  <a:pt x="627169" y="4104000"/>
                </a:cubicBezTo>
                <a:cubicBezTo>
                  <a:pt x="414678" y="4104000"/>
                  <a:pt x="209730" y="4071702"/>
                  <a:pt x="16967" y="4011746"/>
                </a:cubicBezTo>
                <a:lnTo>
                  <a:pt x="0" y="4005536"/>
                </a:lnTo>
                <a:lnTo>
                  <a:pt x="0" y="98464"/>
                </a:lnTo>
                <a:lnTo>
                  <a:pt x="16967" y="92254"/>
                </a:lnTo>
                <a:cubicBezTo>
                  <a:pt x="209730" y="32299"/>
                  <a:pt x="414678" y="0"/>
                  <a:pt x="627169" y="0"/>
                </a:cubicBezTo>
                <a:close/>
              </a:path>
            </a:pathLst>
          </a:custGeom>
          <a:noFill/>
          <a:ln w="28575">
            <a:solidFill>
              <a:srgbClr val="9138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noFill/>
          <a:ln w="28575">
            <a:solidFill>
              <a:srgbClr val="9138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42F62CF6-D98C-6C19-60FF-622AB5CDF3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267CCF-D515-EF1A-5D4B-6FCB5CE5CC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79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4">
    <p:bg>
      <p:bgPr>
        <a:blipFill dpi="0" rotWithShape="1">
          <a:blip r:embed="rId2">
            <a:lum/>
          </a:blip>
          <a:srcRect/>
          <a:stretch>
            <a:fillRect l="-500" r="-5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659A371F-6D85-051D-D63F-3A84CDA95FA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2ECBB25-E4EA-2190-E376-23D349DC28A2}"/>
                </a:ext>
              </a:extLst>
            </p:cNvPr>
            <p:cNvSpPr/>
            <p:nvPr userDrawn="1"/>
          </p:nvSpPr>
          <p:spPr>
            <a:xfrm>
              <a:off x="0" y="0"/>
              <a:ext cx="12191999" cy="6858000"/>
            </a:xfrm>
            <a:prstGeom prst="rect">
              <a:avLst/>
            </a:prstGeom>
            <a:solidFill>
              <a:srgbClr val="BD69D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C1AE37B-D34B-61C9-150A-E3F5D07FB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9097745" y="1825200"/>
              <a:ext cx="3094255" cy="4104000"/>
            </a:xfrm>
            <a:custGeom>
              <a:avLst/>
              <a:gdLst>
                <a:gd name="connsiteX0" fmla="*/ 2052000 w 3094255"/>
                <a:gd name="connsiteY0" fmla="*/ 0 h 4104000"/>
                <a:gd name="connsiteX1" fmla="*/ 3030105 w 3094255"/>
                <a:gd name="connsiteY1" fmla="*/ 247666 h 4104000"/>
                <a:gd name="connsiteX2" fmla="*/ 3094255 w 3094255"/>
                <a:gd name="connsiteY2" fmla="*/ 286638 h 4104000"/>
                <a:gd name="connsiteX3" fmla="*/ 3094255 w 3094255"/>
                <a:gd name="connsiteY3" fmla="*/ 3817363 h 4104000"/>
                <a:gd name="connsiteX4" fmla="*/ 3030105 w 3094255"/>
                <a:gd name="connsiteY4" fmla="*/ 3856335 h 4104000"/>
                <a:gd name="connsiteX5" fmla="*/ 2052000 w 3094255"/>
                <a:gd name="connsiteY5" fmla="*/ 4104000 h 4104000"/>
                <a:gd name="connsiteX6" fmla="*/ 0 w 3094255"/>
                <a:gd name="connsiteY6" fmla="*/ 2052000 h 4104000"/>
                <a:gd name="connsiteX7" fmla="*/ 2052000 w 3094255"/>
                <a:gd name="connsiteY7" fmla="*/ 0 h 41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94255" h="4104000">
                  <a:moveTo>
                    <a:pt x="2052000" y="0"/>
                  </a:moveTo>
                  <a:cubicBezTo>
                    <a:pt x="2406153" y="0"/>
                    <a:pt x="2739350" y="89718"/>
                    <a:pt x="3030105" y="247666"/>
                  </a:cubicBezTo>
                  <a:lnTo>
                    <a:pt x="3094255" y="286638"/>
                  </a:lnTo>
                  <a:lnTo>
                    <a:pt x="3094255" y="3817363"/>
                  </a:lnTo>
                  <a:lnTo>
                    <a:pt x="3030105" y="3856335"/>
                  </a:lnTo>
                  <a:cubicBezTo>
                    <a:pt x="2739350" y="4014282"/>
                    <a:pt x="2406153" y="4104000"/>
                    <a:pt x="2052000" y="4104000"/>
                  </a:cubicBezTo>
                  <a:cubicBezTo>
                    <a:pt x="918712" y="4104000"/>
                    <a:pt x="0" y="3185288"/>
                    <a:pt x="0" y="2052000"/>
                  </a:cubicBezTo>
                  <a:cubicBezTo>
                    <a:pt x="0" y="918712"/>
                    <a:pt x="918712" y="0"/>
                    <a:pt x="2052000" y="0"/>
                  </a:cubicBezTo>
                  <a:close/>
                </a:path>
              </a:pathLst>
            </a:custGeom>
            <a:solidFill>
              <a:srgbClr val="9138B0"/>
            </a:solidFill>
            <a:ln w="28575">
              <a:solidFill>
                <a:srgbClr val="9138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6E4A5C7-DFFF-238F-7C12-6C55164C451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" y="1824238"/>
              <a:ext cx="2659063" cy="4104000"/>
            </a:xfrm>
            <a:custGeom>
              <a:avLst/>
              <a:gdLst>
                <a:gd name="connsiteX0" fmla="*/ 607063 w 2659063"/>
                <a:gd name="connsiteY0" fmla="*/ 0 h 4104000"/>
                <a:gd name="connsiteX1" fmla="*/ 2659063 w 2659063"/>
                <a:gd name="connsiteY1" fmla="*/ 2052000 h 4104000"/>
                <a:gd name="connsiteX2" fmla="*/ 607063 w 2659063"/>
                <a:gd name="connsiteY2" fmla="*/ 4104000 h 4104000"/>
                <a:gd name="connsiteX3" fmla="*/ 193514 w 2659063"/>
                <a:gd name="connsiteY3" fmla="*/ 4062311 h 4104000"/>
                <a:gd name="connsiteX4" fmla="*/ 0 w 2659063"/>
                <a:gd name="connsiteY4" fmla="*/ 4012553 h 4104000"/>
                <a:gd name="connsiteX5" fmla="*/ 0 w 2659063"/>
                <a:gd name="connsiteY5" fmla="*/ 91447 h 4104000"/>
                <a:gd name="connsiteX6" fmla="*/ 193514 w 2659063"/>
                <a:gd name="connsiteY6" fmla="*/ 41690 h 4104000"/>
                <a:gd name="connsiteX7" fmla="*/ 607063 w 2659063"/>
                <a:gd name="connsiteY7" fmla="*/ 0 h 41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59063" h="4104000">
                  <a:moveTo>
                    <a:pt x="607063" y="0"/>
                  </a:moveTo>
                  <a:cubicBezTo>
                    <a:pt x="1740351" y="0"/>
                    <a:pt x="2659063" y="918712"/>
                    <a:pt x="2659063" y="2052000"/>
                  </a:cubicBezTo>
                  <a:cubicBezTo>
                    <a:pt x="2659063" y="3185288"/>
                    <a:pt x="1740351" y="4104000"/>
                    <a:pt x="607063" y="4104000"/>
                  </a:cubicBezTo>
                  <a:cubicBezTo>
                    <a:pt x="465402" y="4104000"/>
                    <a:pt x="327094" y="4089645"/>
                    <a:pt x="193514" y="4062311"/>
                  </a:cubicBezTo>
                  <a:lnTo>
                    <a:pt x="0" y="4012553"/>
                  </a:lnTo>
                  <a:lnTo>
                    <a:pt x="0" y="91447"/>
                  </a:lnTo>
                  <a:lnTo>
                    <a:pt x="193514" y="41690"/>
                  </a:lnTo>
                  <a:cubicBezTo>
                    <a:pt x="327094" y="14355"/>
                    <a:pt x="465402" y="0"/>
                    <a:pt x="607063" y="0"/>
                  </a:cubicBezTo>
                  <a:close/>
                </a:path>
              </a:pathLst>
            </a:custGeom>
            <a:solidFill>
              <a:srgbClr val="9138B0"/>
            </a:solidFill>
            <a:ln w="28575">
              <a:solidFill>
                <a:srgbClr val="9138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6B45F30-0C42-612C-FEDD-843D5FE68F7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664474" y="1824238"/>
              <a:ext cx="4104000" cy="4104000"/>
            </a:xfrm>
            <a:prstGeom prst="ellipse">
              <a:avLst/>
            </a:prstGeom>
            <a:solidFill>
              <a:srgbClr val="9138B0"/>
            </a:solidFill>
            <a:ln w="28575">
              <a:solidFill>
                <a:srgbClr val="9138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302399" y="6361200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ACC3ACC-0E9D-0DE5-8FD6-58E45E9D8D1A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02399" y="3357562"/>
            <a:ext cx="11589563" cy="1069976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ADA8EB-7DC5-CD4C-F674-FEB6FBED2024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302400" y="2420938"/>
            <a:ext cx="6456746" cy="886900"/>
          </a:xfrm>
        </p:spPr>
        <p:txBody>
          <a:bodyPr tIns="0">
            <a:noAutofit/>
          </a:bodyPr>
          <a:lstStyle>
            <a:lvl1pPr marL="0" indent="0" algn="l">
              <a:buNone/>
              <a:defRPr sz="285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Subtitle</a:t>
            </a:r>
            <a:r>
              <a:rPr lang="it-IT"/>
              <a:t>: Vitate </a:t>
            </a:r>
            <a:r>
              <a:rPr lang="it-IT" err="1"/>
              <a:t>solorec</a:t>
            </a:r>
            <a:r>
              <a:rPr lang="it-IT"/>
              <a:t> </a:t>
            </a:r>
            <a:r>
              <a:rPr lang="it-IT" err="1"/>
              <a:t>torisqu</a:t>
            </a:r>
            <a:r>
              <a:rPr lang="it-IT"/>
              <a:t> </a:t>
            </a:r>
            <a:r>
              <a:rPr lang="it-IT" err="1"/>
              <a:t>asperio</a:t>
            </a:r>
            <a:r>
              <a:rPr lang="it-IT"/>
              <a:t> </a:t>
            </a:r>
            <a:r>
              <a:rPr lang="it-IT" err="1"/>
              <a:t>berat</a:t>
            </a:r>
            <a:r>
              <a:rPr lang="it-IT"/>
              <a:t>. </a:t>
            </a:r>
            <a:r>
              <a:rPr lang="it-IT" err="1"/>
              <a:t>Duciate</a:t>
            </a:r>
            <a:r>
              <a:rPr lang="it-IT"/>
              <a:t> non ne core.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E5FE06-8706-3479-A67E-7199918541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74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5">
    <p:bg>
      <p:bgPr>
        <a:solidFill>
          <a:srgbClr val="9138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noFill/>
          <a:ln w="28575">
            <a:solidFill>
              <a:srgbClr val="BD69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D8EF72F-A2DA-94FD-3186-0AB62E52651D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4" y="1825200"/>
            <a:ext cx="3104022" cy="4104000"/>
          </a:xfrm>
          <a:custGeom>
            <a:avLst/>
            <a:gdLst>
              <a:gd name="connsiteX0" fmla="*/ 2052000 w 3104022"/>
              <a:gd name="connsiteY0" fmla="*/ 0 h 4104000"/>
              <a:gd name="connsiteX1" fmla="*/ 3030105 w 3104022"/>
              <a:gd name="connsiteY1" fmla="*/ 247666 h 4104000"/>
              <a:gd name="connsiteX2" fmla="*/ 3104022 w 3104022"/>
              <a:gd name="connsiteY2" fmla="*/ 292571 h 4104000"/>
              <a:gd name="connsiteX3" fmla="*/ 3104022 w 3104022"/>
              <a:gd name="connsiteY3" fmla="*/ 3811429 h 4104000"/>
              <a:gd name="connsiteX4" fmla="*/ 3030105 w 3104022"/>
              <a:gd name="connsiteY4" fmla="*/ 3856335 h 4104000"/>
              <a:gd name="connsiteX5" fmla="*/ 2052000 w 3104022"/>
              <a:gd name="connsiteY5" fmla="*/ 4104000 h 4104000"/>
              <a:gd name="connsiteX6" fmla="*/ 0 w 3104022"/>
              <a:gd name="connsiteY6" fmla="*/ 2052000 h 4104000"/>
              <a:gd name="connsiteX7" fmla="*/ 2052000 w 3104022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4022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104022" y="292571"/>
                </a:lnTo>
                <a:lnTo>
                  <a:pt x="3104022" y="3811429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noFill/>
          <a:ln w="28575">
            <a:solidFill>
              <a:srgbClr val="BD69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60E7901-E257-A318-AE57-A7742ED2BFD1}"/>
              </a:ext>
            </a:extLst>
          </p:cNvPr>
          <p:cNvSpPr>
            <a:spLocks noChangeAspect="1"/>
          </p:cNvSpPr>
          <p:nvPr userDrawn="1"/>
        </p:nvSpPr>
        <p:spPr>
          <a:xfrm>
            <a:off x="-20105" y="1824238"/>
            <a:ext cx="2679169" cy="4104000"/>
          </a:xfrm>
          <a:custGeom>
            <a:avLst/>
            <a:gdLst>
              <a:gd name="connsiteX0" fmla="*/ 627169 w 2679169"/>
              <a:gd name="connsiteY0" fmla="*/ 0 h 4104000"/>
              <a:gd name="connsiteX1" fmla="*/ 2679169 w 2679169"/>
              <a:gd name="connsiteY1" fmla="*/ 2052000 h 4104000"/>
              <a:gd name="connsiteX2" fmla="*/ 627169 w 2679169"/>
              <a:gd name="connsiteY2" fmla="*/ 4104000 h 4104000"/>
              <a:gd name="connsiteX3" fmla="*/ 16967 w 2679169"/>
              <a:gd name="connsiteY3" fmla="*/ 4011746 h 4104000"/>
              <a:gd name="connsiteX4" fmla="*/ 0 w 2679169"/>
              <a:gd name="connsiteY4" fmla="*/ 4005536 h 4104000"/>
              <a:gd name="connsiteX5" fmla="*/ 0 w 2679169"/>
              <a:gd name="connsiteY5" fmla="*/ 98464 h 4104000"/>
              <a:gd name="connsiteX6" fmla="*/ 16967 w 2679169"/>
              <a:gd name="connsiteY6" fmla="*/ 92254 h 4104000"/>
              <a:gd name="connsiteX7" fmla="*/ 627169 w 2679169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9169" h="4104000">
                <a:moveTo>
                  <a:pt x="627169" y="0"/>
                </a:moveTo>
                <a:cubicBezTo>
                  <a:pt x="1760457" y="0"/>
                  <a:pt x="2679169" y="918712"/>
                  <a:pt x="2679169" y="2052000"/>
                </a:cubicBezTo>
                <a:cubicBezTo>
                  <a:pt x="2679169" y="3185288"/>
                  <a:pt x="1760457" y="4104000"/>
                  <a:pt x="627169" y="4104000"/>
                </a:cubicBezTo>
                <a:cubicBezTo>
                  <a:pt x="414678" y="4104000"/>
                  <a:pt x="209730" y="4071702"/>
                  <a:pt x="16967" y="4011746"/>
                </a:cubicBezTo>
                <a:lnTo>
                  <a:pt x="0" y="4005536"/>
                </a:lnTo>
                <a:lnTo>
                  <a:pt x="0" y="98464"/>
                </a:lnTo>
                <a:lnTo>
                  <a:pt x="16967" y="92254"/>
                </a:lnTo>
                <a:cubicBezTo>
                  <a:pt x="209730" y="32299"/>
                  <a:pt x="414678" y="0"/>
                  <a:pt x="627169" y="0"/>
                </a:cubicBezTo>
                <a:close/>
              </a:path>
            </a:pathLst>
          </a:custGeom>
          <a:noFill/>
          <a:ln w="28575">
            <a:solidFill>
              <a:srgbClr val="BD69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42F62CF6-D98C-6C19-60FF-622AB5CDF3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</a:t>
            </a:r>
            <a:r>
              <a:rPr lang="en-US" err="1"/>
              <a:t>namec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025E86-F5F7-DC72-9454-DA94892C55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72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6">
    <p:bg>
      <p:bgPr>
        <a:solidFill>
          <a:srgbClr val="9138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C1AE37B-D34B-61C9-150A-E3F5D07FB973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5" y="1825200"/>
            <a:ext cx="3094255" cy="4104000"/>
          </a:xfrm>
          <a:custGeom>
            <a:avLst/>
            <a:gdLst>
              <a:gd name="connsiteX0" fmla="*/ 2052000 w 3094255"/>
              <a:gd name="connsiteY0" fmla="*/ 0 h 4104000"/>
              <a:gd name="connsiteX1" fmla="*/ 3030105 w 3094255"/>
              <a:gd name="connsiteY1" fmla="*/ 247666 h 4104000"/>
              <a:gd name="connsiteX2" fmla="*/ 3094255 w 3094255"/>
              <a:gd name="connsiteY2" fmla="*/ 286638 h 4104000"/>
              <a:gd name="connsiteX3" fmla="*/ 3094255 w 3094255"/>
              <a:gd name="connsiteY3" fmla="*/ 3817363 h 4104000"/>
              <a:gd name="connsiteX4" fmla="*/ 3030105 w 3094255"/>
              <a:gd name="connsiteY4" fmla="*/ 3856335 h 4104000"/>
              <a:gd name="connsiteX5" fmla="*/ 2052000 w 3094255"/>
              <a:gd name="connsiteY5" fmla="*/ 4104000 h 4104000"/>
              <a:gd name="connsiteX6" fmla="*/ 0 w 3094255"/>
              <a:gd name="connsiteY6" fmla="*/ 2052000 h 4104000"/>
              <a:gd name="connsiteX7" fmla="*/ 2052000 w 3094255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4255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094255" y="286638"/>
                </a:lnTo>
                <a:lnTo>
                  <a:pt x="3094255" y="3817363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solidFill>
            <a:srgbClr val="BD69D7"/>
          </a:solidFill>
          <a:ln w="28575">
            <a:solidFill>
              <a:srgbClr val="BD69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6E4A5C7-DFFF-238F-7C12-6C55164C4514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1824238"/>
            <a:ext cx="2659063" cy="4104000"/>
          </a:xfrm>
          <a:custGeom>
            <a:avLst/>
            <a:gdLst>
              <a:gd name="connsiteX0" fmla="*/ 607063 w 2659063"/>
              <a:gd name="connsiteY0" fmla="*/ 0 h 4104000"/>
              <a:gd name="connsiteX1" fmla="*/ 2659063 w 2659063"/>
              <a:gd name="connsiteY1" fmla="*/ 2052000 h 4104000"/>
              <a:gd name="connsiteX2" fmla="*/ 607063 w 2659063"/>
              <a:gd name="connsiteY2" fmla="*/ 4104000 h 4104000"/>
              <a:gd name="connsiteX3" fmla="*/ 193514 w 2659063"/>
              <a:gd name="connsiteY3" fmla="*/ 4062311 h 4104000"/>
              <a:gd name="connsiteX4" fmla="*/ 0 w 2659063"/>
              <a:gd name="connsiteY4" fmla="*/ 4012553 h 4104000"/>
              <a:gd name="connsiteX5" fmla="*/ 0 w 2659063"/>
              <a:gd name="connsiteY5" fmla="*/ 91447 h 4104000"/>
              <a:gd name="connsiteX6" fmla="*/ 193514 w 2659063"/>
              <a:gd name="connsiteY6" fmla="*/ 41690 h 4104000"/>
              <a:gd name="connsiteX7" fmla="*/ 607063 w 2659063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59063" h="4104000">
                <a:moveTo>
                  <a:pt x="607063" y="0"/>
                </a:moveTo>
                <a:cubicBezTo>
                  <a:pt x="1740351" y="0"/>
                  <a:pt x="2659063" y="918712"/>
                  <a:pt x="2659063" y="2052000"/>
                </a:cubicBezTo>
                <a:cubicBezTo>
                  <a:pt x="2659063" y="3185288"/>
                  <a:pt x="1740351" y="4104000"/>
                  <a:pt x="607063" y="4104000"/>
                </a:cubicBezTo>
                <a:cubicBezTo>
                  <a:pt x="465402" y="4104000"/>
                  <a:pt x="327094" y="4089645"/>
                  <a:pt x="193514" y="4062311"/>
                </a:cubicBezTo>
                <a:lnTo>
                  <a:pt x="0" y="4012553"/>
                </a:lnTo>
                <a:lnTo>
                  <a:pt x="0" y="91447"/>
                </a:lnTo>
                <a:lnTo>
                  <a:pt x="193514" y="41690"/>
                </a:lnTo>
                <a:cubicBezTo>
                  <a:pt x="327094" y="14355"/>
                  <a:pt x="465402" y="0"/>
                  <a:pt x="607063" y="0"/>
                </a:cubicBezTo>
                <a:close/>
              </a:path>
            </a:pathLst>
          </a:custGeom>
          <a:solidFill>
            <a:srgbClr val="BD69D7"/>
          </a:solidFill>
          <a:ln w="28575">
            <a:solidFill>
              <a:srgbClr val="BD69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solidFill>
            <a:srgbClr val="BD69D7"/>
          </a:solidFill>
          <a:ln w="28575">
            <a:solidFill>
              <a:srgbClr val="BD69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1200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ACC3ACC-0E9D-0DE5-8FD6-58E45E9D8D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3357562"/>
            <a:ext cx="11589563" cy="1069976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FA96C33-5153-EA57-A652-ED63342AF0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2400" y="2420938"/>
            <a:ext cx="6456746" cy="886900"/>
          </a:xfrm>
        </p:spPr>
        <p:txBody>
          <a:bodyPr tIns="0">
            <a:noAutofit/>
          </a:bodyPr>
          <a:lstStyle>
            <a:lvl1pPr marL="0" indent="0" algn="l">
              <a:buNone/>
              <a:defRPr sz="285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Subtitle</a:t>
            </a:r>
            <a:r>
              <a:rPr lang="it-IT"/>
              <a:t>: Vitate </a:t>
            </a:r>
            <a:r>
              <a:rPr lang="it-IT" err="1"/>
              <a:t>solorec</a:t>
            </a:r>
            <a:r>
              <a:rPr lang="it-IT"/>
              <a:t> </a:t>
            </a:r>
            <a:r>
              <a:rPr lang="it-IT" err="1"/>
              <a:t>torisqu</a:t>
            </a:r>
            <a:r>
              <a:rPr lang="it-IT"/>
              <a:t> </a:t>
            </a:r>
            <a:r>
              <a:rPr lang="it-IT" err="1"/>
              <a:t>asperio</a:t>
            </a:r>
            <a:r>
              <a:rPr lang="it-IT"/>
              <a:t> </a:t>
            </a:r>
            <a:r>
              <a:rPr lang="it-IT" err="1"/>
              <a:t>berat</a:t>
            </a:r>
            <a:r>
              <a:rPr lang="it-IT"/>
              <a:t>. </a:t>
            </a:r>
            <a:r>
              <a:rPr lang="it-IT" err="1"/>
              <a:t>Duciate</a:t>
            </a:r>
            <a:r>
              <a:rPr lang="it-IT"/>
              <a:t> non ne core.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022A9-5740-F7A7-F09F-866681A4F9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33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8D1266-B2D0-93B5-FCB3-61C5A62953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C65F0CE-7C4E-D9DD-5843-5F1F59E1D65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218734 w 12191999"/>
              <a:gd name="connsiteY0" fmla="*/ 6463992 h 6858000"/>
              <a:gd name="connsiteX1" fmla="*/ 10218734 w 12191999"/>
              <a:gd name="connsiteY1" fmla="*/ 6493322 h 6858000"/>
              <a:gd name="connsiteX2" fmla="*/ 10280563 w 12191999"/>
              <a:gd name="connsiteY2" fmla="*/ 6493322 h 6858000"/>
              <a:gd name="connsiteX3" fmla="*/ 10280563 w 12191999"/>
              <a:gd name="connsiteY3" fmla="*/ 6463992 h 6858000"/>
              <a:gd name="connsiteX4" fmla="*/ 9758910 w 12191999"/>
              <a:gd name="connsiteY4" fmla="*/ 6441364 h 6858000"/>
              <a:gd name="connsiteX5" fmla="*/ 9794388 w 12191999"/>
              <a:gd name="connsiteY5" fmla="*/ 6481590 h 6858000"/>
              <a:gd name="connsiteX6" fmla="*/ 9758910 w 12191999"/>
              <a:gd name="connsiteY6" fmla="*/ 6521821 h 6858000"/>
              <a:gd name="connsiteX7" fmla="*/ 9723150 w 12191999"/>
              <a:gd name="connsiteY7" fmla="*/ 6481313 h 6858000"/>
              <a:gd name="connsiteX8" fmla="*/ 9758910 w 12191999"/>
              <a:gd name="connsiteY8" fmla="*/ 6441364 h 6858000"/>
              <a:gd name="connsiteX9" fmla="*/ 10848775 w 12191999"/>
              <a:gd name="connsiteY9" fmla="*/ 6439133 h 6858000"/>
              <a:gd name="connsiteX10" fmla="*/ 10880900 w 12191999"/>
              <a:gd name="connsiteY10" fmla="*/ 6468186 h 6858000"/>
              <a:gd name="connsiteX11" fmla="*/ 10813856 w 12191999"/>
              <a:gd name="connsiteY11" fmla="*/ 6468186 h 6858000"/>
              <a:gd name="connsiteX12" fmla="*/ 10848775 w 12191999"/>
              <a:gd name="connsiteY12" fmla="*/ 6439133 h 6858000"/>
              <a:gd name="connsiteX13" fmla="*/ 11084276 w 12191999"/>
              <a:gd name="connsiteY13" fmla="*/ 6414269 h 6858000"/>
              <a:gd name="connsiteX14" fmla="*/ 11084276 w 12191999"/>
              <a:gd name="connsiteY14" fmla="*/ 6548920 h 6858000"/>
              <a:gd name="connsiteX15" fmla="*/ 11118918 w 12191999"/>
              <a:gd name="connsiteY15" fmla="*/ 6548920 h 6858000"/>
              <a:gd name="connsiteX16" fmla="*/ 11118918 w 12191999"/>
              <a:gd name="connsiteY16" fmla="*/ 6414269 h 6858000"/>
              <a:gd name="connsiteX17" fmla="*/ 10445103 w 12191999"/>
              <a:gd name="connsiteY17" fmla="*/ 6414269 h 6858000"/>
              <a:gd name="connsiteX18" fmla="*/ 10445103 w 12191999"/>
              <a:gd name="connsiteY18" fmla="*/ 6548920 h 6858000"/>
              <a:gd name="connsiteX19" fmla="*/ 10479745 w 12191999"/>
              <a:gd name="connsiteY19" fmla="*/ 6548920 h 6858000"/>
              <a:gd name="connsiteX20" fmla="*/ 10479745 w 12191999"/>
              <a:gd name="connsiteY20" fmla="*/ 6488297 h 6858000"/>
              <a:gd name="connsiteX21" fmla="*/ 10515505 w 12191999"/>
              <a:gd name="connsiteY21" fmla="*/ 6446394 h 6858000"/>
              <a:gd name="connsiteX22" fmla="*/ 10528914 w 12191999"/>
              <a:gd name="connsiteY22" fmla="*/ 6446394 h 6858000"/>
              <a:gd name="connsiteX23" fmla="*/ 10528914 w 12191999"/>
              <a:gd name="connsiteY23" fmla="*/ 6414269 h 6858000"/>
              <a:gd name="connsiteX24" fmla="*/ 10511593 w 12191999"/>
              <a:gd name="connsiteY24" fmla="*/ 6414828 h 6858000"/>
              <a:gd name="connsiteX25" fmla="*/ 10478068 w 12191999"/>
              <a:gd name="connsiteY25" fmla="*/ 6439410 h 6858000"/>
              <a:gd name="connsiteX26" fmla="*/ 10478068 w 12191999"/>
              <a:gd name="connsiteY26" fmla="*/ 6414269 h 6858000"/>
              <a:gd name="connsiteX27" fmla="*/ 10384766 w 12191999"/>
              <a:gd name="connsiteY27" fmla="*/ 6414269 h 6858000"/>
              <a:gd name="connsiteX28" fmla="*/ 10384766 w 12191999"/>
              <a:gd name="connsiteY28" fmla="*/ 6548920 h 6858000"/>
              <a:gd name="connsiteX29" fmla="*/ 10419408 w 12191999"/>
              <a:gd name="connsiteY29" fmla="*/ 6548920 h 6858000"/>
              <a:gd name="connsiteX30" fmla="*/ 10419408 w 12191999"/>
              <a:gd name="connsiteY30" fmla="*/ 6414269 h 6858000"/>
              <a:gd name="connsiteX31" fmla="*/ 11208026 w 12191999"/>
              <a:gd name="connsiteY31" fmla="*/ 6410921 h 6858000"/>
              <a:gd name="connsiteX32" fmla="*/ 11137906 w 12191999"/>
              <a:gd name="connsiteY32" fmla="*/ 6481600 h 6858000"/>
              <a:gd name="connsiteX33" fmla="*/ 11208026 w 12191999"/>
              <a:gd name="connsiteY33" fmla="*/ 6552279 h 6858000"/>
              <a:gd name="connsiteX34" fmla="*/ 11274234 w 12191999"/>
              <a:gd name="connsiteY34" fmla="*/ 6501716 h 6858000"/>
              <a:gd name="connsiteX35" fmla="*/ 11237638 w 12191999"/>
              <a:gd name="connsiteY35" fmla="*/ 6501716 h 6858000"/>
              <a:gd name="connsiteX36" fmla="*/ 11207749 w 12191999"/>
              <a:gd name="connsiteY36" fmla="*/ 6522667 h 6858000"/>
              <a:gd name="connsiteX37" fmla="*/ 11173389 w 12191999"/>
              <a:gd name="connsiteY37" fmla="*/ 6481600 h 6858000"/>
              <a:gd name="connsiteX38" fmla="*/ 11207749 w 12191999"/>
              <a:gd name="connsiteY38" fmla="*/ 6440810 h 6858000"/>
              <a:gd name="connsiteX39" fmla="*/ 11237638 w 12191999"/>
              <a:gd name="connsiteY39" fmla="*/ 6461484 h 6858000"/>
              <a:gd name="connsiteX40" fmla="*/ 11274234 w 12191999"/>
              <a:gd name="connsiteY40" fmla="*/ 6461484 h 6858000"/>
              <a:gd name="connsiteX41" fmla="*/ 11208026 w 12191999"/>
              <a:gd name="connsiteY41" fmla="*/ 6410921 h 6858000"/>
              <a:gd name="connsiteX42" fmla="*/ 11010802 w 12191999"/>
              <a:gd name="connsiteY42" fmla="*/ 6410916 h 6858000"/>
              <a:gd name="connsiteX43" fmla="*/ 10967222 w 12191999"/>
              <a:gd name="connsiteY43" fmla="*/ 6436898 h 6858000"/>
              <a:gd name="connsiteX44" fmla="*/ 10967222 w 12191999"/>
              <a:gd name="connsiteY44" fmla="*/ 6414269 h 6858000"/>
              <a:gd name="connsiteX45" fmla="*/ 10934257 w 12191999"/>
              <a:gd name="connsiteY45" fmla="*/ 6414269 h 6858000"/>
              <a:gd name="connsiteX46" fmla="*/ 10934257 w 12191999"/>
              <a:gd name="connsiteY46" fmla="*/ 6548921 h 6858000"/>
              <a:gd name="connsiteX47" fmla="*/ 10969176 w 12191999"/>
              <a:gd name="connsiteY47" fmla="*/ 6548921 h 6858000"/>
              <a:gd name="connsiteX48" fmla="*/ 10969176 w 12191999"/>
              <a:gd name="connsiteY48" fmla="*/ 6479359 h 6858000"/>
              <a:gd name="connsiteX49" fmla="*/ 10999906 w 12191999"/>
              <a:gd name="connsiteY49" fmla="*/ 6440528 h 6858000"/>
              <a:gd name="connsiteX50" fmla="*/ 11026165 w 12191999"/>
              <a:gd name="connsiteY50" fmla="*/ 6476006 h 6858000"/>
              <a:gd name="connsiteX51" fmla="*/ 11026165 w 12191999"/>
              <a:gd name="connsiteY51" fmla="*/ 6548921 h 6858000"/>
              <a:gd name="connsiteX52" fmla="*/ 11061084 w 12191999"/>
              <a:gd name="connsiteY52" fmla="*/ 6548921 h 6858000"/>
              <a:gd name="connsiteX53" fmla="*/ 11061084 w 12191999"/>
              <a:gd name="connsiteY53" fmla="*/ 6472934 h 6858000"/>
              <a:gd name="connsiteX54" fmla="*/ 11010802 w 12191999"/>
              <a:gd name="connsiteY54" fmla="*/ 6410916 h 6858000"/>
              <a:gd name="connsiteX55" fmla="*/ 10848775 w 12191999"/>
              <a:gd name="connsiteY55" fmla="*/ 6410916 h 6858000"/>
              <a:gd name="connsiteX56" fmla="*/ 10778655 w 12191999"/>
              <a:gd name="connsiteY56" fmla="*/ 6482713 h 6858000"/>
              <a:gd name="connsiteX57" fmla="*/ 10848493 w 12191999"/>
              <a:gd name="connsiteY57" fmla="*/ 6552274 h 6858000"/>
              <a:gd name="connsiteX58" fmla="*/ 10912188 w 12191999"/>
              <a:gd name="connsiteY58" fmla="*/ 6506459 h 6858000"/>
              <a:gd name="connsiteX59" fmla="*/ 10876987 w 12191999"/>
              <a:gd name="connsiteY59" fmla="*/ 6506459 h 6858000"/>
              <a:gd name="connsiteX60" fmla="*/ 10848211 w 12191999"/>
              <a:gd name="connsiteY60" fmla="*/ 6523780 h 6858000"/>
              <a:gd name="connsiteX61" fmla="*/ 10813292 w 12191999"/>
              <a:gd name="connsiteY61" fmla="*/ 6489978 h 6858000"/>
              <a:gd name="connsiteX62" fmla="*/ 10914701 w 12191999"/>
              <a:gd name="connsiteY62" fmla="*/ 6489978 h 6858000"/>
              <a:gd name="connsiteX63" fmla="*/ 10916096 w 12191999"/>
              <a:gd name="connsiteY63" fmla="*/ 6476847 h 6858000"/>
              <a:gd name="connsiteX64" fmla="*/ 10848775 w 12191999"/>
              <a:gd name="connsiteY64" fmla="*/ 6410916 h 6858000"/>
              <a:gd name="connsiteX65" fmla="*/ 10619426 w 12191999"/>
              <a:gd name="connsiteY65" fmla="*/ 6410916 h 6858000"/>
              <a:gd name="connsiteX66" fmla="*/ 10576682 w 12191999"/>
              <a:gd name="connsiteY66" fmla="*/ 6432426 h 6858000"/>
              <a:gd name="connsiteX67" fmla="*/ 10576682 w 12191999"/>
              <a:gd name="connsiteY67" fmla="*/ 6414269 h 6858000"/>
              <a:gd name="connsiteX68" fmla="*/ 10543717 w 12191999"/>
              <a:gd name="connsiteY68" fmla="*/ 6414269 h 6858000"/>
              <a:gd name="connsiteX69" fmla="*/ 10543717 w 12191999"/>
              <a:gd name="connsiteY69" fmla="*/ 6548921 h 6858000"/>
              <a:gd name="connsiteX70" fmla="*/ 10578636 w 12191999"/>
              <a:gd name="connsiteY70" fmla="*/ 6548921 h 6858000"/>
              <a:gd name="connsiteX71" fmla="*/ 10578636 w 12191999"/>
              <a:gd name="connsiteY71" fmla="*/ 6479359 h 6858000"/>
              <a:gd name="connsiteX72" fmla="*/ 10609643 w 12191999"/>
              <a:gd name="connsiteY72" fmla="*/ 6440528 h 6858000"/>
              <a:gd name="connsiteX73" fmla="*/ 10634225 w 12191999"/>
              <a:gd name="connsiteY73" fmla="*/ 6476006 h 6858000"/>
              <a:gd name="connsiteX74" fmla="*/ 10634225 w 12191999"/>
              <a:gd name="connsiteY74" fmla="*/ 6548921 h 6858000"/>
              <a:gd name="connsiteX75" fmla="*/ 10669144 w 12191999"/>
              <a:gd name="connsiteY75" fmla="*/ 6548921 h 6858000"/>
              <a:gd name="connsiteX76" fmla="*/ 10669144 w 12191999"/>
              <a:gd name="connsiteY76" fmla="*/ 6479359 h 6858000"/>
              <a:gd name="connsiteX77" fmla="*/ 10700433 w 12191999"/>
              <a:gd name="connsiteY77" fmla="*/ 6440528 h 6858000"/>
              <a:gd name="connsiteX78" fmla="*/ 10724737 w 12191999"/>
              <a:gd name="connsiteY78" fmla="*/ 6476006 h 6858000"/>
              <a:gd name="connsiteX79" fmla="*/ 10724737 w 12191999"/>
              <a:gd name="connsiteY79" fmla="*/ 6548921 h 6858000"/>
              <a:gd name="connsiteX80" fmla="*/ 10759656 w 12191999"/>
              <a:gd name="connsiteY80" fmla="*/ 6548921 h 6858000"/>
              <a:gd name="connsiteX81" fmla="*/ 10759656 w 12191999"/>
              <a:gd name="connsiteY81" fmla="*/ 6472934 h 6858000"/>
              <a:gd name="connsiteX82" fmla="*/ 10707703 w 12191999"/>
              <a:gd name="connsiteY82" fmla="*/ 6410916 h 6858000"/>
              <a:gd name="connsiteX83" fmla="*/ 10661329 w 12191999"/>
              <a:gd name="connsiteY83" fmla="*/ 6435221 h 6858000"/>
              <a:gd name="connsiteX84" fmla="*/ 10619426 w 12191999"/>
              <a:gd name="connsiteY84" fmla="*/ 6410916 h 6858000"/>
              <a:gd name="connsiteX85" fmla="*/ 10056425 w 12191999"/>
              <a:gd name="connsiteY85" fmla="*/ 6410916 h 6858000"/>
              <a:gd name="connsiteX86" fmla="*/ 10013681 w 12191999"/>
              <a:gd name="connsiteY86" fmla="*/ 6432426 h 6858000"/>
              <a:gd name="connsiteX87" fmla="*/ 10013681 w 12191999"/>
              <a:gd name="connsiteY87" fmla="*/ 6414269 h 6858000"/>
              <a:gd name="connsiteX88" fmla="*/ 9980716 w 12191999"/>
              <a:gd name="connsiteY88" fmla="*/ 6414269 h 6858000"/>
              <a:gd name="connsiteX89" fmla="*/ 9980716 w 12191999"/>
              <a:gd name="connsiteY89" fmla="*/ 6548921 h 6858000"/>
              <a:gd name="connsiteX90" fmla="*/ 10015635 w 12191999"/>
              <a:gd name="connsiteY90" fmla="*/ 6548921 h 6858000"/>
              <a:gd name="connsiteX91" fmla="*/ 10015635 w 12191999"/>
              <a:gd name="connsiteY91" fmla="*/ 6479359 h 6858000"/>
              <a:gd name="connsiteX92" fmla="*/ 10046642 w 12191999"/>
              <a:gd name="connsiteY92" fmla="*/ 6440528 h 6858000"/>
              <a:gd name="connsiteX93" fmla="*/ 10071224 w 12191999"/>
              <a:gd name="connsiteY93" fmla="*/ 6476006 h 6858000"/>
              <a:gd name="connsiteX94" fmla="*/ 10071224 w 12191999"/>
              <a:gd name="connsiteY94" fmla="*/ 6548921 h 6858000"/>
              <a:gd name="connsiteX95" fmla="*/ 10106143 w 12191999"/>
              <a:gd name="connsiteY95" fmla="*/ 6548921 h 6858000"/>
              <a:gd name="connsiteX96" fmla="*/ 10106143 w 12191999"/>
              <a:gd name="connsiteY96" fmla="*/ 6479359 h 6858000"/>
              <a:gd name="connsiteX97" fmla="*/ 10137432 w 12191999"/>
              <a:gd name="connsiteY97" fmla="*/ 6440528 h 6858000"/>
              <a:gd name="connsiteX98" fmla="*/ 10161736 w 12191999"/>
              <a:gd name="connsiteY98" fmla="*/ 6476006 h 6858000"/>
              <a:gd name="connsiteX99" fmla="*/ 10161736 w 12191999"/>
              <a:gd name="connsiteY99" fmla="*/ 6548921 h 6858000"/>
              <a:gd name="connsiteX100" fmla="*/ 10196656 w 12191999"/>
              <a:gd name="connsiteY100" fmla="*/ 6548921 h 6858000"/>
              <a:gd name="connsiteX101" fmla="*/ 10196656 w 12191999"/>
              <a:gd name="connsiteY101" fmla="*/ 6472934 h 6858000"/>
              <a:gd name="connsiteX102" fmla="*/ 10144702 w 12191999"/>
              <a:gd name="connsiteY102" fmla="*/ 6410916 h 6858000"/>
              <a:gd name="connsiteX103" fmla="*/ 10098328 w 12191999"/>
              <a:gd name="connsiteY103" fmla="*/ 6435221 h 6858000"/>
              <a:gd name="connsiteX104" fmla="*/ 10056425 w 12191999"/>
              <a:gd name="connsiteY104" fmla="*/ 6410916 h 6858000"/>
              <a:gd name="connsiteX105" fmla="*/ 9903062 w 12191999"/>
              <a:gd name="connsiteY105" fmla="*/ 6410916 h 6858000"/>
              <a:gd name="connsiteX106" fmla="*/ 9849986 w 12191999"/>
              <a:gd name="connsiteY106" fmla="*/ 6453378 h 6858000"/>
              <a:gd name="connsiteX107" fmla="*/ 9866748 w 12191999"/>
              <a:gd name="connsiteY107" fmla="*/ 6480477 h 6858000"/>
              <a:gd name="connsiteX108" fmla="*/ 9900832 w 12191999"/>
              <a:gd name="connsiteY108" fmla="*/ 6492491 h 6858000"/>
              <a:gd name="connsiteX109" fmla="*/ 9927090 w 12191999"/>
              <a:gd name="connsiteY109" fmla="*/ 6510371 h 6858000"/>
              <a:gd name="connsiteX110" fmla="*/ 9906416 w 12191999"/>
              <a:gd name="connsiteY110" fmla="*/ 6525179 h 6858000"/>
              <a:gd name="connsiteX111" fmla="*/ 9880157 w 12191999"/>
              <a:gd name="connsiteY111" fmla="*/ 6506182 h 6858000"/>
              <a:gd name="connsiteX112" fmla="*/ 9845238 w 12191999"/>
              <a:gd name="connsiteY112" fmla="*/ 6506182 h 6858000"/>
              <a:gd name="connsiteX113" fmla="*/ 9906975 w 12191999"/>
              <a:gd name="connsiteY113" fmla="*/ 6552274 h 6858000"/>
              <a:gd name="connsiteX114" fmla="*/ 9961727 w 12191999"/>
              <a:gd name="connsiteY114" fmla="*/ 6508417 h 6858000"/>
              <a:gd name="connsiteX115" fmla="*/ 9936023 w 12191999"/>
              <a:gd name="connsiteY115" fmla="*/ 6474329 h 6858000"/>
              <a:gd name="connsiteX116" fmla="*/ 9911159 w 12191999"/>
              <a:gd name="connsiteY116" fmla="*/ 6467068 h 6858000"/>
              <a:gd name="connsiteX117" fmla="*/ 9883783 w 12191999"/>
              <a:gd name="connsiteY117" fmla="*/ 6451147 h 6858000"/>
              <a:gd name="connsiteX118" fmla="*/ 9902780 w 12191999"/>
              <a:gd name="connsiteY118" fmla="*/ 6438015 h 6858000"/>
              <a:gd name="connsiteX119" fmla="*/ 9924014 w 12191999"/>
              <a:gd name="connsiteY119" fmla="*/ 6452542 h 6858000"/>
              <a:gd name="connsiteX120" fmla="*/ 9956697 w 12191999"/>
              <a:gd name="connsiteY120" fmla="*/ 6452542 h 6858000"/>
              <a:gd name="connsiteX121" fmla="*/ 9903062 w 12191999"/>
              <a:gd name="connsiteY121" fmla="*/ 6410916 h 6858000"/>
              <a:gd name="connsiteX122" fmla="*/ 11577546 w 12191999"/>
              <a:gd name="connsiteY122" fmla="*/ 6410877 h 6858000"/>
              <a:gd name="connsiteX123" fmla="*/ 11506673 w 12191999"/>
              <a:gd name="connsiteY123" fmla="*/ 6481750 h 6858000"/>
              <a:gd name="connsiteX124" fmla="*/ 11577546 w 12191999"/>
              <a:gd name="connsiteY124" fmla="*/ 6552629 h 6858000"/>
              <a:gd name="connsiteX125" fmla="*/ 11629616 w 12191999"/>
              <a:gd name="connsiteY125" fmla="*/ 6529719 h 6858000"/>
              <a:gd name="connsiteX126" fmla="*/ 11681687 w 12191999"/>
              <a:gd name="connsiteY126" fmla="*/ 6552629 h 6858000"/>
              <a:gd name="connsiteX127" fmla="*/ 11751753 w 12191999"/>
              <a:gd name="connsiteY127" fmla="*/ 6491913 h 6858000"/>
              <a:gd name="connsiteX128" fmla="*/ 11821820 w 12191999"/>
              <a:gd name="connsiteY128" fmla="*/ 6552629 h 6858000"/>
              <a:gd name="connsiteX129" fmla="*/ 11892693 w 12191999"/>
              <a:gd name="connsiteY129" fmla="*/ 6481755 h 6858000"/>
              <a:gd name="connsiteX130" fmla="*/ 11821820 w 12191999"/>
              <a:gd name="connsiteY130" fmla="*/ 6410877 h 6858000"/>
              <a:gd name="connsiteX131" fmla="*/ 11751753 w 12191999"/>
              <a:gd name="connsiteY131" fmla="*/ 6471593 h 6858000"/>
              <a:gd name="connsiteX132" fmla="*/ 11681687 w 12191999"/>
              <a:gd name="connsiteY132" fmla="*/ 6410877 h 6858000"/>
              <a:gd name="connsiteX133" fmla="*/ 11629616 w 12191999"/>
              <a:gd name="connsiteY133" fmla="*/ 6433787 h 6858000"/>
              <a:gd name="connsiteX134" fmla="*/ 11577546 w 12191999"/>
              <a:gd name="connsiteY134" fmla="*/ 6410877 h 6858000"/>
              <a:gd name="connsiteX135" fmla="*/ 11292677 w 12191999"/>
              <a:gd name="connsiteY135" fmla="*/ 6353369 h 6858000"/>
              <a:gd name="connsiteX136" fmla="*/ 11292677 w 12191999"/>
              <a:gd name="connsiteY136" fmla="*/ 6548921 h 6858000"/>
              <a:gd name="connsiteX137" fmla="*/ 11327596 w 12191999"/>
              <a:gd name="connsiteY137" fmla="*/ 6548921 h 6858000"/>
              <a:gd name="connsiteX138" fmla="*/ 11327596 w 12191999"/>
              <a:gd name="connsiteY138" fmla="*/ 6479360 h 6858000"/>
              <a:gd name="connsiteX139" fmla="*/ 11358603 w 12191999"/>
              <a:gd name="connsiteY139" fmla="*/ 6440528 h 6858000"/>
              <a:gd name="connsiteX140" fmla="*/ 11384585 w 12191999"/>
              <a:gd name="connsiteY140" fmla="*/ 6476006 h 6858000"/>
              <a:gd name="connsiteX141" fmla="*/ 11384585 w 12191999"/>
              <a:gd name="connsiteY141" fmla="*/ 6548921 h 6858000"/>
              <a:gd name="connsiteX142" fmla="*/ 11419227 w 12191999"/>
              <a:gd name="connsiteY142" fmla="*/ 6548921 h 6858000"/>
              <a:gd name="connsiteX143" fmla="*/ 11419227 w 12191999"/>
              <a:gd name="connsiteY143" fmla="*/ 6472935 h 6858000"/>
              <a:gd name="connsiteX144" fmla="*/ 11369499 w 12191999"/>
              <a:gd name="connsiteY144" fmla="*/ 6410916 h 6858000"/>
              <a:gd name="connsiteX145" fmla="*/ 11327596 w 12191999"/>
              <a:gd name="connsiteY145" fmla="*/ 6434939 h 6858000"/>
              <a:gd name="connsiteX146" fmla="*/ 11327596 w 12191999"/>
              <a:gd name="connsiteY146" fmla="*/ 6353369 h 6858000"/>
              <a:gd name="connsiteX147" fmla="*/ 11101596 w 12191999"/>
              <a:gd name="connsiteY147" fmla="*/ 6353369 h 6858000"/>
              <a:gd name="connsiteX148" fmla="*/ 11080086 w 12191999"/>
              <a:gd name="connsiteY148" fmla="*/ 6373203 h 6858000"/>
              <a:gd name="connsiteX149" fmla="*/ 11101596 w 12191999"/>
              <a:gd name="connsiteY149" fmla="*/ 6393318 h 6858000"/>
              <a:gd name="connsiteX150" fmla="*/ 11123389 w 12191999"/>
              <a:gd name="connsiteY150" fmla="*/ 6373203 h 6858000"/>
              <a:gd name="connsiteX151" fmla="*/ 11101596 w 12191999"/>
              <a:gd name="connsiteY151" fmla="*/ 6353369 h 6858000"/>
              <a:gd name="connsiteX152" fmla="*/ 10401805 w 12191999"/>
              <a:gd name="connsiteY152" fmla="*/ 6353369 h 6858000"/>
              <a:gd name="connsiteX153" fmla="*/ 10380295 w 12191999"/>
              <a:gd name="connsiteY153" fmla="*/ 6373203 h 6858000"/>
              <a:gd name="connsiteX154" fmla="*/ 10401805 w 12191999"/>
              <a:gd name="connsiteY154" fmla="*/ 6393318 h 6858000"/>
              <a:gd name="connsiteX155" fmla="*/ 10423598 w 12191999"/>
              <a:gd name="connsiteY155" fmla="*/ 6373203 h 6858000"/>
              <a:gd name="connsiteX156" fmla="*/ 10401805 w 12191999"/>
              <a:gd name="connsiteY156" fmla="*/ 6353369 h 6858000"/>
              <a:gd name="connsiteX157" fmla="*/ 10349007 w 12191999"/>
              <a:gd name="connsiteY157" fmla="*/ 6353369 h 6858000"/>
              <a:gd name="connsiteX158" fmla="*/ 10303191 w 12191999"/>
              <a:gd name="connsiteY158" fmla="*/ 6398625 h 6858000"/>
              <a:gd name="connsiteX159" fmla="*/ 10303191 w 12191999"/>
              <a:gd name="connsiteY159" fmla="*/ 6414270 h 6858000"/>
              <a:gd name="connsiteX160" fmla="*/ 10281958 w 12191999"/>
              <a:gd name="connsiteY160" fmla="*/ 6414270 h 6858000"/>
              <a:gd name="connsiteX161" fmla="*/ 10281958 w 12191999"/>
              <a:gd name="connsiteY161" fmla="*/ 6443041 h 6858000"/>
              <a:gd name="connsiteX162" fmla="*/ 10303191 w 12191999"/>
              <a:gd name="connsiteY162" fmla="*/ 6443041 h 6858000"/>
              <a:gd name="connsiteX163" fmla="*/ 10303191 w 12191999"/>
              <a:gd name="connsiteY163" fmla="*/ 6548916 h 6858000"/>
              <a:gd name="connsiteX164" fmla="*/ 10338110 w 12191999"/>
              <a:gd name="connsiteY164" fmla="*/ 6548916 h 6858000"/>
              <a:gd name="connsiteX165" fmla="*/ 10338110 w 12191999"/>
              <a:gd name="connsiteY165" fmla="*/ 6443041 h 6858000"/>
              <a:gd name="connsiteX166" fmla="*/ 10366605 w 12191999"/>
              <a:gd name="connsiteY166" fmla="*/ 6443041 h 6858000"/>
              <a:gd name="connsiteX167" fmla="*/ 10366605 w 12191999"/>
              <a:gd name="connsiteY167" fmla="*/ 6414270 h 6858000"/>
              <a:gd name="connsiteX168" fmla="*/ 10338110 w 12191999"/>
              <a:gd name="connsiteY168" fmla="*/ 6414270 h 6858000"/>
              <a:gd name="connsiteX169" fmla="*/ 10338110 w 12191999"/>
              <a:gd name="connsiteY169" fmla="*/ 6398625 h 6858000"/>
              <a:gd name="connsiteX170" fmla="*/ 10354591 w 12191999"/>
              <a:gd name="connsiteY170" fmla="*/ 6382704 h 6858000"/>
              <a:gd name="connsiteX171" fmla="*/ 10366605 w 12191999"/>
              <a:gd name="connsiteY171" fmla="*/ 6382704 h 6858000"/>
              <a:gd name="connsiteX172" fmla="*/ 10366605 w 12191999"/>
              <a:gd name="connsiteY172" fmla="*/ 6353369 h 6858000"/>
              <a:gd name="connsiteX173" fmla="*/ 9793829 w 12191999"/>
              <a:gd name="connsiteY173" fmla="*/ 6353369 h 6858000"/>
              <a:gd name="connsiteX174" fmla="*/ 9793829 w 12191999"/>
              <a:gd name="connsiteY174" fmla="*/ 6432709 h 6858000"/>
              <a:gd name="connsiteX175" fmla="*/ 9751367 w 12191999"/>
              <a:gd name="connsiteY175" fmla="*/ 6410916 h 6858000"/>
              <a:gd name="connsiteX176" fmla="*/ 9687954 w 12191999"/>
              <a:gd name="connsiteY176" fmla="*/ 6481313 h 6858000"/>
              <a:gd name="connsiteX177" fmla="*/ 9751367 w 12191999"/>
              <a:gd name="connsiteY177" fmla="*/ 6552269 h 6858000"/>
              <a:gd name="connsiteX178" fmla="*/ 9793829 w 12191999"/>
              <a:gd name="connsiteY178" fmla="*/ 6529641 h 6858000"/>
              <a:gd name="connsiteX179" fmla="*/ 9793552 w 12191999"/>
              <a:gd name="connsiteY179" fmla="*/ 6548916 h 6858000"/>
              <a:gd name="connsiteX180" fmla="*/ 9828753 w 12191999"/>
              <a:gd name="connsiteY180" fmla="*/ 6548916 h 6858000"/>
              <a:gd name="connsiteX181" fmla="*/ 9828753 w 12191999"/>
              <a:gd name="connsiteY181" fmla="*/ 6353369 h 6858000"/>
              <a:gd name="connsiteX182" fmla="*/ 0 w 12191999"/>
              <a:gd name="connsiteY182" fmla="*/ 0 h 6858000"/>
              <a:gd name="connsiteX183" fmla="*/ 3827459 w 12191999"/>
              <a:gd name="connsiteY183" fmla="*/ 0 h 6858000"/>
              <a:gd name="connsiteX184" fmla="*/ 5715001 w 12191999"/>
              <a:gd name="connsiteY184" fmla="*/ 0 h 6858000"/>
              <a:gd name="connsiteX185" fmla="*/ 8493070 w 12191999"/>
              <a:gd name="connsiteY185" fmla="*/ 0 h 6858000"/>
              <a:gd name="connsiteX186" fmla="*/ 8493070 w 12191999"/>
              <a:gd name="connsiteY186" fmla="*/ 1 h 6858000"/>
              <a:gd name="connsiteX187" fmla="*/ 12191999 w 12191999"/>
              <a:gd name="connsiteY187" fmla="*/ 1 h 6858000"/>
              <a:gd name="connsiteX188" fmla="*/ 12191999 w 12191999"/>
              <a:gd name="connsiteY188" fmla="*/ 6857999 h 6858000"/>
              <a:gd name="connsiteX189" fmla="*/ 8493070 w 12191999"/>
              <a:gd name="connsiteY189" fmla="*/ 6857999 h 6858000"/>
              <a:gd name="connsiteX190" fmla="*/ 8493070 w 12191999"/>
              <a:gd name="connsiteY190" fmla="*/ 6858000 h 6858000"/>
              <a:gd name="connsiteX191" fmla="*/ 8077200 w 12191999"/>
              <a:gd name="connsiteY191" fmla="*/ 6858000 h 6858000"/>
              <a:gd name="connsiteX192" fmla="*/ 6095999 w 12191999"/>
              <a:gd name="connsiteY192" fmla="*/ 6858000 h 6858000"/>
              <a:gd name="connsiteX193" fmla="*/ 3827459 w 12191999"/>
              <a:gd name="connsiteY193" fmla="*/ 6858000 h 6858000"/>
              <a:gd name="connsiteX194" fmla="*/ 3827459 w 12191999"/>
              <a:gd name="connsiteY194" fmla="*/ 6857998 h 6858000"/>
              <a:gd name="connsiteX195" fmla="*/ 0 w 12191999"/>
              <a:gd name="connsiteY19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12191999" h="6858000">
                <a:moveTo>
                  <a:pt x="10218734" y="6463992"/>
                </a:moveTo>
                <a:lnTo>
                  <a:pt x="10218734" y="6493322"/>
                </a:lnTo>
                <a:lnTo>
                  <a:pt x="10280563" y="6493322"/>
                </a:lnTo>
                <a:lnTo>
                  <a:pt x="10280563" y="6463992"/>
                </a:lnTo>
                <a:close/>
                <a:moveTo>
                  <a:pt x="9758910" y="6441364"/>
                </a:moveTo>
                <a:cubicBezTo>
                  <a:pt x="9781815" y="6441364"/>
                  <a:pt x="9794388" y="6458403"/>
                  <a:pt x="9794388" y="6481590"/>
                </a:cubicBezTo>
                <a:cubicBezTo>
                  <a:pt x="9794388" y="6503942"/>
                  <a:pt x="9782656" y="6521821"/>
                  <a:pt x="9758910" y="6521821"/>
                </a:cubicBezTo>
                <a:cubicBezTo>
                  <a:pt x="9736282" y="6521821"/>
                  <a:pt x="9723150" y="6504500"/>
                  <a:pt x="9723150" y="6481313"/>
                </a:cubicBezTo>
                <a:cubicBezTo>
                  <a:pt x="9723150" y="6458685"/>
                  <a:pt x="9736282" y="6441364"/>
                  <a:pt x="9758910" y="6441364"/>
                </a:cubicBezTo>
                <a:close/>
                <a:moveTo>
                  <a:pt x="10848775" y="6439133"/>
                </a:moveTo>
                <a:cubicBezTo>
                  <a:pt x="10864137" y="6439133"/>
                  <a:pt x="10879505" y="6448630"/>
                  <a:pt x="10880900" y="6468186"/>
                </a:cubicBezTo>
                <a:lnTo>
                  <a:pt x="10813856" y="6468186"/>
                </a:lnTo>
                <a:cubicBezTo>
                  <a:pt x="10817209" y="6447794"/>
                  <a:pt x="10833413" y="6439133"/>
                  <a:pt x="10848775" y="6439133"/>
                </a:cubicBezTo>
                <a:close/>
                <a:moveTo>
                  <a:pt x="11084276" y="6414269"/>
                </a:moveTo>
                <a:lnTo>
                  <a:pt x="11084276" y="6548920"/>
                </a:lnTo>
                <a:lnTo>
                  <a:pt x="11118918" y="6548920"/>
                </a:lnTo>
                <a:lnTo>
                  <a:pt x="11118918" y="6414269"/>
                </a:lnTo>
                <a:close/>
                <a:moveTo>
                  <a:pt x="10445103" y="6414269"/>
                </a:moveTo>
                <a:lnTo>
                  <a:pt x="10445103" y="6548920"/>
                </a:lnTo>
                <a:lnTo>
                  <a:pt x="10479745" y="6548920"/>
                </a:lnTo>
                <a:lnTo>
                  <a:pt x="10479745" y="6488297"/>
                </a:lnTo>
                <a:cubicBezTo>
                  <a:pt x="10479745" y="6462597"/>
                  <a:pt x="10493436" y="6446394"/>
                  <a:pt x="10515505" y="6446394"/>
                </a:cubicBezTo>
                <a:lnTo>
                  <a:pt x="10528914" y="6446394"/>
                </a:lnTo>
                <a:lnTo>
                  <a:pt x="10528914" y="6414269"/>
                </a:lnTo>
                <a:cubicBezTo>
                  <a:pt x="10523325" y="6414269"/>
                  <a:pt x="10515505" y="6414546"/>
                  <a:pt x="10511593" y="6414828"/>
                </a:cubicBezTo>
                <a:cubicBezTo>
                  <a:pt x="10497902" y="6415946"/>
                  <a:pt x="10486729" y="6424047"/>
                  <a:pt x="10478068" y="6439410"/>
                </a:cubicBezTo>
                <a:lnTo>
                  <a:pt x="10478068" y="6414269"/>
                </a:lnTo>
                <a:close/>
                <a:moveTo>
                  <a:pt x="10384766" y="6414269"/>
                </a:moveTo>
                <a:lnTo>
                  <a:pt x="10384766" y="6548920"/>
                </a:lnTo>
                <a:lnTo>
                  <a:pt x="10419408" y="6548920"/>
                </a:lnTo>
                <a:lnTo>
                  <a:pt x="10419408" y="6414269"/>
                </a:lnTo>
                <a:close/>
                <a:moveTo>
                  <a:pt x="11208026" y="6410921"/>
                </a:moveTo>
                <a:cubicBezTo>
                  <a:pt x="11165564" y="6410921"/>
                  <a:pt x="11137906" y="6442769"/>
                  <a:pt x="11137906" y="6481600"/>
                </a:cubicBezTo>
                <a:cubicBezTo>
                  <a:pt x="11137906" y="6520708"/>
                  <a:pt x="11165282" y="6552279"/>
                  <a:pt x="11208026" y="6552279"/>
                </a:cubicBezTo>
                <a:cubicBezTo>
                  <a:pt x="11245458" y="6552279"/>
                  <a:pt x="11268086" y="6530210"/>
                  <a:pt x="11274234" y="6501716"/>
                </a:cubicBezTo>
                <a:lnTo>
                  <a:pt x="11237638" y="6501716"/>
                </a:lnTo>
                <a:cubicBezTo>
                  <a:pt x="11233167" y="6516242"/>
                  <a:pt x="11221994" y="6522667"/>
                  <a:pt x="11207749" y="6522667"/>
                </a:cubicBezTo>
                <a:cubicBezTo>
                  <a:pt x="11187634" y="6522667"/>
                  <a:pt x="11173389" y="6505628"/>
                  <a:pt x="11173389" y="6481600"/>
                </a:cubicBezTo>
                <a:cubicBezTo>
                  <a:pt x="11173389" y="6458408"/>
                  <a:pt x="11186521" y="6440810"/>
                  <a:pt x="11207749" y="6440810"/>
                </a:cubicBezTo>
                <a:cubicBezTo>
                  <a:pt x="11222276" y="6440810"/>
                  <a:pt x="11233449" y="6447794"/>
                  <a:pt x="11237638" y="6461484"/>
                </a:cubicBezTo>
                <a:lnTo>
                  <a:pt x="11274234" y="6461484"/>
                </a:lnTo>
                <a:cubicBezTo>
                  <a:pt x="11266973" y="6427124"/>
                  <a:pt x="11239592" y="6410921"/>
                  <a:pt x="11208026" y="6410921"/>
                </a:cubicBezTo>
                <a:close/>
                <a:moveTo>
                  <a:pt x="11010802" y="6410916"/>
                </a:moveTo>
                <a:cubicBezTo>
                  <a:pt x="10992086" y="6410916"/>
                  <a:pt x="10975324" y="6420971"/>
                  <a:pt x="10967222" y="6436898"/>
                </a:cubicBezTo>
                <a:lnTo>
                  <a:pt x="10967222" y="6414269"/>
                </a:lnTo>
                <a:lnTo>
                  <a:pt x="10934257" y="6414269"/>
                </a:lnTo>
                <a:lnTo>
                  <a:pt x="10934257" y="6548921"/>
                </a:lnTo>
                <a:lnTo>
                  <a:pt x="10969176" y="6548921"/>
                </a:lnTo>
                <a:lnTo>
                  <a:pt x="10969176" y="6479359"/>
                </a:lnTo>
                <a:cubicBezTo>
                  <a:pt x="10969176" y="6455613"/>
                  <a:pt x="10980908" y="6440528"/>
                  <a:pt x="10999906" y="6440528"/>
                </a:cubicBezTo>
                <a:cubicBezTo>
                  <a:pt x="11016109" y="6440528"/>
                  <a:pt x="11026165" y="6454219"/>
                  <a:pt x="11026165" y="6476006"/>
                </a:cubicBezTo>
                <a:lnTo>
                  <a:pt x="11026165" y="6548921"/>
                </a:lnTo>
                <a:lnTo>
                  <a:pt x="11061084" y="6548921"/>
                </a:lnTo>
                <a:lnTo>
                  <a:pt x="11061084" y="6472934"/>
                </a:lnTo>
                <a:cubicBezTo>
                  <a:pt x="11061088" y="6440528"/>
                  <a:pt x="11050192" y="6410916"/>
                  <a:pt x="11010802" y="6410916"/>
                </a:cubicBezTo>
                <a:close/>
                <a:moveTo>
                  <a:pt x="10848775" y="6410916"/>
                </a:moveTo>
                <a:cubicBezTo>
                  <a:pt x="10803801" y="6410916"/>
                  <a:pt x="10778655" y="6443600"/>
                  <a:pt x="10778655" y="6482713"/>
                </a:cubicBezTo>
                <a:cubicBezTo>
                  <a:pt x="10778655" y="6522939"/>
                  <a:pt x="10806031" y="6552274"/>
                  <a:pt x="10848493" y="6552274"/>
                </a:cubicBezTo>
                <a:cubicBezTo>
                  <a:pt x="10874475" y="6552274"/>
                  <a:pt x="10901569" y="6539424"/>
                  <a:pt x="10912188" y="6506459"/>
                </a:cubicBezTo>
                <a:lnTo>
                  <a:pt x="10876987" y="6506459"/>
                </a:lnTo>
                <a:cubicBezTo>
                  <a:pt x="10871680" y="6517355"/>
                  <a:pt x="10861066" y="6523780"/>
                  <a:pt x="10848211" y="6523780"/>
                </a:cubicBezTo>
                <a:cubicBezTo>
                  <a:pt x="10831172" y="6523780"/>
                  <a:pt x="10814410" y="6512884"/>
                  <a:pt x="10813292" y="6489978"/>
                </a:cubicBezTo>
                <a:lnTo>
                  <a:pt x="10914701" y="6489978"/>
                </a:lnTo>
                <a:cubicBezTo>
                  <a:pt x="10915537" y="6486625"/>
                  <a:pt x="10916096" y="6479641"/>
                  <a:pt x="10916096" y="6476847"/>
                </a:cubicBezTo>
                <a:cubicBezTo>
                  <a:pt x="10916101" y="6438851"/>
                  <a:pt x="10887330" y="6410916"/>
                  <a:pt x="10848775" y="6410916"/>
                </a:cubicBezTo>
                <a:close/>
                <a:moveTo>
                  <a:pt x="10619426" y="6410916"/>
                </a:moveTo>
                <a:cubicBezTo>
                  <a:pt x="10602387" y="6410916"/>
                  <a:pt x="10585902" y="6419295"/>
                  <a:pt x="10576682" y="6432426"/>
                </a:cubicBezTo>
                <a:lnTo>
                  <a:pt x="10576682" y="6414269"/>
                </a:lnTo>
                <a:lnTo>
                  <a:pt x="10543717" y="6414269"/>
                </a:lnTo>
                <a:lnTo>
                  <a:pt x="10543717" y="6548921"/>
                </a:lnTo>
                <a:lnTo>
                  <a:pt x="10578636" y="6548921"/>
                </a:lnTo>
                <a:lnTo>
                  <a:pt x="10578636" y="6479359"/>
                </a:lnTo>
                <a:cubicBezTo>
                  <a:pt x="10578636" y="6455613"/>
                  <a:pt x="10590650" y="6440528"/>
                  <a:pt x="10609643" y="6440528"/>
                </a:cubicBezTo>
                <a:cubicBezTo>
                  <a:pt x="10624728" y="6440528"/>
                  <a:pt x="10634225" y="6454219"/>
                  <a:pt x="10634225" y="6476006"/>
                </a:cubicBezTo>
                <a:lnTo>
                  <a:pt x="10634225" y="6548921"/>
                </a:lnTo>
                <a:lnTo>
                  <a:pt x="10669144" y="6548921"/>
                </a:lnTo>
                <a:lnTo>
                  <a:pt x="10669144" y="6479359"/>
                </a:lnTo>
                <a:cubicBezTo>
                  <a:pt x="10669144" y="6455613"/>
                  <a:pt x="10681158" y="6440528"/>
                  <a:pt x="10700433" y="6440528"/>
                </a:cubicBezTo>
                <a:cubicBezTo>
                  <a:pt x="10715236" y="6440528"/>
                  <a:pt x="10724737" y="6454219"/>
                  <a:pt x="10724737" y="6476006"/>
                </a:cubicBezTo>
                <a:lnTo>
                  <a:pt x="10724737" y="6548921"/>
                </a:lnTo>
                <a:lnTo>
                  <a:pt x="10759656" y="6548921"/>
                </a:lnTo>
                <a:lnTo>
                  <a:pt x="10759656" y="6472934"/>
                </a:lnTo>
                <a:cubicBezTo>
                  <a:pt x="10759661" y="6434939"/>
                  <a:pt x="10739546" y="6410916"/>
                  <a:pt x="10707703" y="6410916"/>
                </a:cubicBezTo>
                <a:cubicBezTo>
                  <a:pt x="10688428" y="6410916"/>
                  <a:pt x="10670548" y="6420412"/>
                  <a:pt x="10661329" y="6435221"/>
                </a:cubicBezTo>
                <a:cubicBezTo>
                  <a:pt x="10652950" y="6420417"/>
                  <a:pt x="10636747" y="6410916"/>
                  <a:pt x="10619426" y="6410916"/>
                </a:cubicBezTo>
                <a:close/>
                <a:moveTo>
                  <a:pt x="10056425" y="6410916"/>
                </a:moveTo>
                <a:cubicBezTo>
                  <a:pt x="10039386" y="6410916"/>
                  <a:pt x="10022901" y="6419295"/>
                  <a:pt x="10013681" y="6432426"/>
                </a:cubicBezTo>
                <a:lnTo>
                  <a:pt x="10013681" y="6414269"/>
                </a:lnTo>
                <a:lnTo>
                  <a:pt x="9980716" y="6414269"/>
                </a:lnTo>
                <a:lnTo>
                  <a:pt x="9980716" y="6548921"/>
                </a:lnTo>
                <a:lnTo>
                  <a:pt x="10015635" y="6548921"/>
                </a:lnTo>
                <a:lnTo>
                  <a:pt x="10015635" y="6479359"/>
                </a:lnTo>
                <a:cubicBezTo>
                  <a:pt x="10015635" y="6455613"/>
                  <a:pt x="10027649" y="6440528"/>
                  <a:pt x="10046642" y="6440528"/>
                </a:cubicBezTo>
                <a:cubicBezTo>
                  <a:pt x="10061727" y="6440528"/>
                  <a:pt x="10071224" y="6454219"/>
                  <a:pt x="10071224" y="6476006"/>
                </a:cubicBezTo>
                <a:lnTo>
                  <a:pt x="10071224" y="6548921"/>
                </a:lnTo>
                <a:lnTo>
                  <a:pt x="10106143" y="6548921"/>
                </a:lnTo>
                <a:lnTo>
                  <a:pt x="10106143" y="6479359"/>
                </a:lnTo>
                <a:cubicBezTo>
                  <a:pt x="10106143" y="6455613"/>
                  <a:pt x="10118157" y="6440528"/>
                  <a:pt x="10137432" y="6440528"/>
                </a:cubicBezTo>
                <a:cubicBezTo>
                  <a:pt x="10152240" y="6440528"/>
                  <a:pt x="10161736" y="6454219"/>
                  <a:pt x="10161736" y="6476006"/>
                </a:cubicBezTo>
                <a:lnTo>
                  <a:pt x="10161736" y="6548921"/>
                </a:lnTo>
                <a:lnTo>
                  <a:pt x="10196656" y="6548921"/>
                </a:lnTo>
                <a:lnTo>
                  <a:pt x="10196656" y="6472934"/>
                </a:lnTo>
                <a:cubicBezTo>
                  <a:pt x="10196665" y="6434939"/>
                  <a:pt x="10176550" y="6410916"/>
                  <a:pt x="10144702" y="6410916"/>
                </a:cubicBezTo>
                <a:cubicBezTo>
                  <a:pt x="10125427" y="6410916"/>
                  <a:pt x="10107547" y="6420412"/>
                  <a:pt x="10098328" y="6435221"/>
                </a:cubicBezTo>
                <a:cubicBezTo>
                  <a:pt x="10089949" y="6420417"/>
                  <a:pt x="10073746" y="6410916"/>
                  <a:pt x="10056425" y="6410916"/>
                </a:cubicBezTo>
                <a:close/>
                <a:moveTo>
                  <a:pt x="9903062" y="6410916"/>
                </a:moveTo>
                <a:cubicBezTo>
                  <a:pt x="9870379" y="6410916"/>
                  <a:pt x="9849986" y="6427396"/>
                  <a:pt x="9849986" y="6453378"/>
                </a:cubicBezTo>
                <a:cubicBezTo>
                  <a:pt x="9849986" y="6465951"/>
                  <a:pt x="9856693" y="6474888"/>
                  <a:pt x="9866748" y="6480477"/>
                </a:cubicBezTo>
                <a:cubicBezTo>
                  <a:pt x="9878203" y="6486902"/>
                  <a:pt x="9891330" y="6490255"/>
                  <a:pt x="9900832" y="6492491"/>
                </a:cubicBezTo>
                <a:cubicBezTo>
                  <a:pt x="9924855" y="6498080"/>
                  <a:pt x="9927090" y="6503387"/>
                  <a:pt x="9927090" y="6510371"/>
                </a:cubicBezTo>
                <a:cubicBezTo>
                  <a:pt x="9927090" y="6519590"/>
                  <a:pt x="9918989" y="6525179"/>
                  <a:pt x="9906416" y="6525179"/>
                </a:cubicBezTo>
                <a:cubicBezTo>
                  <a:pt x="9892448" y="6525179"/>
                  <a:pt x="9882393" y="6517914"/>
                  <a:pt x="9880157" y="6506182"/>
                </a:cubicBezTo>
                <a:lnTo>
                  <a:pt x="9845238" y="6506182"/>
                </a:lnTo>
                <a:cubicBezTo>
                  <a:pt x="9848591" y="6534399"/>
                  <a:pt x="9872337" y="6552274"/>
                  <a:pt x="9906975" y="6552274"/>
                </a:cubicBezTo>
                <a:cubicBezTo>
                  <a:pt x="9940499" y="6552274"/>
                  <a:pt x="9961727" y="6535235"/>
                  <a:pt x="9961727" y="6508417"/>
                </a:cubicBezTo>
                <a:cubicBezTo>
                  <a:pt x="9961722" y="6490814"/>
                  <a:pt x="9952226" y="6479636"/>
                  <a:pt x="9936023" y="6474329"/>
                </a:cubicBezTo>
                <a:cubicBezTo>
                  <a:pt x="9927921" y="6471535"/>
                  <a:pt x="9920660" y="6469299"/>
                  <a:pt x="9911159" y="6467068"/>
                </a:cubicBezTo>
                <a:cubicBezTo>
                  <a:pt x="9901663" y="6464833"/>
                  <a:pt x="9883783" y="6462879"/>
                  <a:pt x="9883783" y="6451147"/>
                </a:cubicBezTo>
                <a:cubicBezTo>
                  <a:pt x="9883783" y="6443045"/>
                  <a:pt x="9891044" y="6438015"/>
                  <a:pt x="9902780" y="6438015"/>
                </a:cubicBezTo>
                <a:cubicBezTo>
                  <a:pt x="9914235" y="6438015"/>
                  <a:pt x="9922337" y="6443604"/>
                  <a:pt x="9924014" y="6452542"/>
                </a:cubicBezTo>
                <a:lnTo>
                  <a:pt x="9956697" y="6452542"/>
                </a:lnTo>
                <a:cubicBezTo>
                  <a:pt x="9953344" y="6426842"/>
                  <a:pt x="9932674" y="6410916"/>
                  <a:pt x="9903062" y="6410916"/>
                </a:cubicBezTo>
                <a:close/>
                <a:moveTo>
                  <a:pt x="11577546" y="6410877"/>
                </a:moveTo>
                <a:cubicBezTo>
                  <a:pt x="11538404" y="6410877"/>
                  <a:pt x="11506673" y="6442608"/>
                  <a:pt x="11506673" y="6481750"/>
                </a:cubicBezTo>
                <a:cubicBezTo>
                  <a:pt x="11506673" y="6520893"/>
                  <a:pt x="11538399" y="6552629"/>
                  <a:pt x="11577546" y="6552629"/>
                </a:cubicBezTo>
                <a:cubicBezTo>
                  <a:pt x="11598163" y="6552629"/>
                  <a:pt x="11616669" y="6543769"/>
                  <a:pt x="11629616" y="6529719"/>
                </a:cubicBezTo>
                <a:cubicBezTo>
                  <a:pt x="11642568" y="6543774"/>
                  <a:pt x="11661070" y="6552629"/>
                  <a:pt x="11681687" y="6552629"/>
                </a:cubicBezTo>
                <a:cubicBezTo>
                  <a:pt x="11717369" y="6552629"/>
                  <a:pt x="11746811" y="6526229"/>
                  <a:pt x="11751753" y="6491913"/>
                </a:cubicBezTo>
                <a:cubicBezTo>
                  <a:pt x="11756691" y="6526229"/>
                  <a:pt x="11786133" y="6552629"/>
                  <a:pt x="11821820" y="6552629"/>
                </a:cubicBezTo>
                <a:cubicBezTo>
                  <a:pt x="11860962" y="6552629"/>
                  <a:pt x="11892693" y="6520898"/>
                  <a:pt x="11892693" y="6481755"/>
                </a:cubicBezTo>
                <a:cubicBezTo>
                  <a:pt x="11892693" y="6442613"/>
                  <a:pt x="11860962" y="6410877"/>
                  <a:pt x="11821820" y="6410877"/>
                </a:cubicBezTo>
                <a:cubicBezTo>
                  <a:pt x="11786133" y="6410877"/>
                  <a:pt x="11756691" y="6437277"/>
                  <a:pt x="11751753" y="6471593"/>
                </a:cubicBezTo>
                <a:cubicBezTo>
                  <a:pt x="11746815" y="6437277"/>
                  <a:pt x="11717373" y="6410877"/>
                  <a:pt x="11681687" y="6410877"/>
                </a:cubicBezTo>
                <a:cubicBezTo>
                  <a:pt x="11661070" y="6410877"/>
                  <a:pt x="11642564" y="6419737"/>
                  <a:pt x="11629616" y="6433787"/>
                </a:cubicBezTo>
                <a:cubicBezTo>
                  <a:pt x="11616665" y="6419732"/>
                  <a:pt x="11598163" y="6410877"/>
                  <a:pt x="11577546" y="6410877"/>
                </a:cubicBezTo>
                <a:close/>
                <a:moveTo>
                  <a:pt x="11292677" y="6353369"/>
                </a:moveTo>
                <a:lnTo>
                  <a:pt x="11292677" y="6548921"/>
                </a:lnTo>
                <a:lnTo>
                  <a:pt x="11327596" y="6548921"/>
                </a:lnTo>
                <a:lnTo>
                  <a:pt x="11327596" y="6479360"/>
                </a:lnTo>
                <a:cubicBezTo>
                  <a:pt x="11327596" y="6455614"/>
                  <a:pt x="11339610" y="6440528"/>
                  <a:pt x="11358603" y="6440528"/>
                </a:cubicBezTo>
                <a:cubicBezTo>
                  <a:pt x="11380113" y="6440528"/>
                  <a:pt x="11384585" y="6454496"/>
                  <a:pt x="11384585" y="6476006"/>
                </a:cubicBezTo>
                <a:lnTo>
                  <a:pt x="11384585" y="6548921"/>
                </a:lnTo>
                <a:lnTo>
                  <a:pt x="11419227" y="6548921"/>
                </a:lnTo>
                <a:lnTo>
                  <a:pt x="11419227" y="6472935"/>
                </a:lnTo>
                <a:cubicBezTo>
                  <a:pt x="11419222" y="6440528"/>
                  <a:pt x="11408889" y="6410916"/>
                  <a:pt x="11369499" y="6410916"/>
                </a:cubicBezTo>
                <a:cubicBezTo>
                  <a:pt x="11353019" y="6410916"/>
                  <a:pt x="11336816" y="6420136"/>
                  <a:pt x="11327596" y="6434939"/>
                </a:cubicBezTo>
                <a:lnTo>
                  <a:pt x="11327596" y="6353369"/>
                </a:lnTo>
                <a:close/>
                <a:moveTo>
                  <a:pt x="11101596" y="6353369"/>
                </a:moveTo>
                <a:cubicBezTo>
                  <a:pt x="11091259" y="6353369"/>
                  <a:pt x="11080086" y="6359794"/>
                  <a:pt x="11080086" y="6373203"/>
                </a:cubicBezTo>
                <a:cubicBezTo>
                  <a:pt x="11080086" y="6386053"/>
                  <a:pt x="11090700" y="6393318"/>
                  <a:pt x="11101596" y="6393318"/>
                </a:cubicBezTo>
                <a:cubicBezTo>
                  <a:pt x="11114446" y="6393318"/>
                  <a:pt x="11123389" y="6384099"/>
                  <a:pt x="11123389" y="6373203"/>
                </a:cubicBezTo>
                <a:cubicBezTo>
                  <a:pt x="11123384" y="6361189"/>
                  <a:pt x="11113605" y="6353369"/>
                  <a:pt x="11101596" y="6353369"/>
                </a:cubicBezTo>
                <a:close/>
                <a:moveTo>
                  <a:pt x="10401805" y="6353369"/>
                </a:moveTo>
                <a:cubicBezTo>
                  <a:pt x="10390350" y="6353369"/>
                  <a:pt x="10380295" y="6360630"/>
                  <a:pt x="10380295" y="6373203"/>
                </a:cubicBezTo>
                <a:cubicBezTo>
                  <a:pt x="10380295" y="6385217"/>
                  <a:pt x="10390073" y="6393318"/>
                  <a:pt x="10401805" y="6393318"/>
                </a:cubicBezTo>
                <a:cubicBezTo>
                  <a:pt x="10415214" y="6393318"/>
                  <a:pt x="10423598" y="6383540"/>
                  <a:pt x="10423598" y="6373203"/>
                </a:cubicBezTo>
                <a:cubicBezTo>
                  <a:pt x="10423593" y="6361471"/>
                  <a:pt x="10414096" y="6353369"/>
                  <a:pt x="10401805" y="6353369"/>
                </a:cubicBezTo>
                <a:close/>
                <a:moveTo>
                  <a:pt x="10349007" y="6353369"/>
                </a:moveTo>
                <a:cubicBezTo>
                  <a:pt x="10320789" y="6353369"/>
                  <a:pt x="10303191" y="6370690"/>
                  <a:pt x="10303191" y="6398625"/>
                </a:cubicBezTo>
                <a:lnTo>
                  <a:pt x="10303191" y="6414270"/>
                </a:lnTo>
                <a:lnTo>
                  <a:pt x="10281958" y="6414270"/>
                </a:lnTo>
                <a:lnTo>
                  <a:pt x="10281958" y="6443041"/>
                </a:lnTo>
                <a:lnTo>
                  <a:pt x="10303191" y="6443041"/>
                </a:lnTo>
                <a:lnTo>
                  <a:pt x="10303191" y="6548916"/>
                </a:lnTo>
                <a:lnTo>
                  <a:pt x="10338110" y="6548916"/>
                </a:lnTo>
                <a:lnTo>
                  <a:pt x="10338110" y="6443041"/>
                </a:lnTo>
                <a:lnTo>
                  <a:pt x="10366605" y="6443041"/>
                </a:lnTo>
                <a:lnTo>
                  <a:pt x="10366605" y="6414270"/>
                </a:lnTo>
                <a:lnTo>
                  <a:pt x="10338110" y="6414270"/>
                </a:lnTo>
                <a:lnTo>
                  <a:pt x="10338110" y="6398625"/>
                </a:lnTo>
                <a:cubicBezTo>
                  <a:pt x="10338110" y="6388847"/>
                  <a:pt x="10344535" y="6382704"/>
                  <a:pt x="10354591" y="6382704"/>
                </a:cubicBezTo>
                <a:lnTo>
                  <a:pt x="10366605" y="6382704"/>
                </a:lnTo>
                <a:lnTo>
                  <a:pt x="10366605" y="6353369"/>
                </a:lnTo>
                <a:close/>
                <a:moveTo>
                  <a:pt x="9793829" y="6353369"/>
                </a:moveTo>
                <a:lnTo>
                  <a:pt x="9793829" y="6432709"/>
                </a:lnTo>
                <a:cubicBezTo>
                  <a:pt x="9783215" y="6417346"/>
                  <a:pt x="9769247" y="6410916"/>
                  <a:pt x="9751367" y="6410916"/>
                </a:cubicBezTo>
                <a:cubicBezTo>
                  <a:pt x="9713377" y="6410916"/>
                  <a:pt x="9687954" y="6440805"/>
                  <a:pt x="9687954" y="6481313"/>
                </a:cubicBezTo>
                <a:cubicBezTo>
                  <a:pt x="9687954" y="6526288"/>
                  <a:pt x="9717007" y="6552269"/>
                  <a:pt x="9751367" y="6552269"/>
                </a:cubicBezTo>
                <a:cubicBezTo>
                  <a:pt x="9772319" y="6552269"/>
                  <a:pt x="9784051" y="6543332"/>
                  <a:pt x="9793829" y="6529641"/>
                </a:cubicBezTo>
                <a:lnTo>
                  <a:pt x="9793552" y="6548916"/>
                </a:lnTo>
                <a:lnTo>
                  <a:pt x="9828753" y="6548916"/>
                </a:lnTo>
                <a:lnTo>
                  <a:pt x="9828753" y="6353369"/>
                </a:lnTo>
                <a:close/>
                <a:moveTo>
                  <a:pt x="0" y="0"/>
                </a:moveTo>
                <a:lnTo>
                  <a:pt x="3827459" y="0"/>
                </a:lnTo>
                <a:lnTo>
                  <a:pt x="5715001" y="0"/>
                </a:lnTo>
                <a:lnTo>
                  <a:pt x="8493070" y="0"/>
                </a:lnTo>
                <a:lnTo>
                  <a:pt x="8493070" y="1"/>
                </a:lnTo>
                <a:lnTo>
                  <a:pt x="12191999" y="1"/>
                </a:lnTo>
                <a:lnTo>
                  <a:pt x="12191999" y="6857999"/>
                </a:lnTo>
                <a:lnTo>
                  <a:pt x="8493070" y="6857999"/>
                </a:lnTo>
                <a:lnTo>
                  <a:pt x="8493070" y="6858000"/>
                </a:lnTo>
                <a:lnTo>
                  <a:pt x="8077200" y="6858000"/>
                </a:lnTo>
                <a:lnTo>
                  <a:pt x="6095999" y="6858000"/>
                </a:lnTo>
                <a:lnTo>
                  <a:pt x="3827459" y="6858000"/>
                </a:lnTo>
                <a:lnTo>
                  <a:pt x="3827459" y="6857998"/>
                </a:lnTo>
                <a:lnTo>
                  <a:pt x="0" y="6857998"/>
                </a:lnTo>
                <a:close/>
              </a:path>
            </a:pathLst>
          </a:custGeom>
          <a:blipFill>
            <a:blip r:embed="rId3"/>
            <a:stretch>
              <a:fillRect l="-1" t="2" r="-1" b="-18309"/>
            </a:stretch>
          </a:blip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A7F20AF-E9B8-58D8-008D-519B5AE6B0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158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8D1266-B2D0-93B5-FCB3-61C5A62953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C65F0CE-7C4E-D9DD-5843-5F1F59E1D65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218734 w 12191999"/>
              <a:gd name="connsiteY0" fmla="*/ 6463992 h 6858000"/>
              <a:gd name="connsiteX1" fmla="*/ 10218734 w 12191999"/>
              <a:gd name="connsiteY1" fmla="*/ 6493322 h 6858000"/>
              <a:gd name="connsiteX2" fmla="*/ 10280563 w 12191999"/>
              <a:gd name="connsiteY2" fmla="*/ 6493322 h 6858000"/>
              <a:gd name="connsiteX3" fmla="*/ 10280563 w 12191999"/>
              <a:gd name="connsiteY3" fmla="*/ 6463992 h 6858000"/>
              <a:gd name="connsiteX4" fmla="*/ 9758910 w 12191999"/>
              <a:gd name="connsiteY4" fmla="*/ 6441364 h 6858000"/>
              <a:gd name="connsiteX5" fmla="*/ 9794388 w 12191999"/>
              <a:gd name="connsiteY5" fmla="*/ 6481590 h 6858000"/>
              <a:gd name="connsiteX6" fmla="*/ 9758910 w 12191999"/>
              <a:gd name="connsiteY6" fmla="*/ 6521821 h 6858000"/>
              <a:gd name="connsiteX7" fmla="*/ 9723150 w 12191999"/>
              <a:gd name="connsiteY7" fmla="*/ 6481313 h 6858000"/>
              <a:gd name="connsiteX8" fmla="*/ 9758910 w 12191999"/>
              <a:gd name="connsiteY8" fmla="*/ 6441364 h 6858000"/>
              <a:gd name="connsiteX9" fmla="*/ 10848775 w 12191999"/>
              <a:gd name="connsiteY9" fmla="*/ 6439133 h 6858000"/>
              <a:gd name="connsiteX10" fmla="*/ 10880900 w 12191999"/>
              <a:gd name="connsiteY10" fmla="*/ 6468186 h 6858000"/>
              <a:gd name="connsiteX11" fmla="*/ 10813856 w 12191999"/>
              <a:gd name="connsiteY11" fmla="*/ 6468186 h 6858000"/>
              <a:gd name="connsiteX12" fmla="*/ 10848775 w 12191999"/>
              <a:gd name="connsiteY12" fmla="*/ 6439133 h 6858000"/>
              <a:gd name="connsiteX13" fmla="*/ 11084276 w 12191999"/>
              <a:gd name="connsiteY13" fmla="*/ 6414269 h 6858000"/>
              <a:gd name="connsiteX14" fmla="*/ 11084276 w 12191999"/>
              <a:gd name="connsiteY14" fmla="*/ 6548920 h 6858000"/>
              <a:gd name="connsiteX15" fmla="*/ 11118918 w 12191999"/>
              <a:gd name="connsiteY15" fmla="*/ 6548920 h 6858000"/>
              <a:gd name="connsiteX16" fmla="*/ 11118918 w 12191999"/>
              <a:gd name="connsiteY16" fmla="*/ 6414269 h 6858000"/>
              <a:gd name="connsiteX17" fmla="*/ 10445103 w 12191999"/>
              <a:gd name="connsiteY17" fmla="*/ 6414269 h 6858000"/>
              <a:gd name="connsiteX18" fmla="*/ 10445103 w 12191999"/>
              <a:gd name="connsiteY18" fmla="*/ 6548920 h 6858000"/>
              <a:gd name="connsiteX19" fmla="*/ 10479745 w 12191999"/>
              <a:gd name="connsiteY19" fmla="*/ 6548920 h 6858000"/>
              <a:gd name="connsiteX20" fmla="*/ 10479745 w 12191999"/>
              <a:gd name="connsiteY20" fmla="*/ 6488297 h 6858000"/>
              <a:gd name="connsiteX21" fmla="*/ 10515505 w 12191999"/>
              <a:gd name="connsiteY21" fmla="*/ 6446394 h 6858000"/>
              <a:gd name="connsiteX22" fmla="*/ 10528914 w 12191999"/>
              <a:gd name="connsiteY22" fmla="*/ 6446394 h 6858000"/>
              <a:gd name="connsiteX23" fmla="*/ 10528914 w 12191999"/>
              <a:gd name="connsiteY23" fmla="*/ 6414269 h 6858000"/>
              <a:gd name="connsiteX24" fmla="*/ 10511593 w 12191999"/>
              <a:gd name="connsiteY24" fmla="*/ 6414828 h 6858000"/>
              <a:gd name="connsiteX25" fmla="*/ 10478068 w 12191999"/>
              <a:gd name="connsiteY25" fmla="*/ 6439410 h 6858000"/>
              <a:gd name="connsiteX26" fmla="*/ 10478068 w 12191999"/>
              <a:gd name="connsiteY26" fmla="*/ 6414269 h 6858000"/>
              <a:gd name="connsiteX27" fmla="*/ 10384766 w 12191999"/>
              <a:gd name="connsiteY27" fmla="*/ 6414269 h 6858000"/>
              <a:gd name="connsiteX28" fmla="*/ 10384766 w 12191999"/>
              <a:gd name="connsiteY28" fmla="*/ 6548920 h 6858000"/>
              <a:gd name="connsiteX29" fmla="*/ 10419408 w 12191999"/>
              <a:gd name="connsiteY29" fmla="*/ 6548920 h 6858000"/>
              <a:gd name="connsiteX30" fmla="*/ 10419408 w 12191999"/>
              <a:gd name="connsiteY30" fmla="*/ 6414269 h 6858000"/>
              <a:gd name="connsiteX31" fmla="*/ 11208026 w 12191999"/>
              <a:gd name="connsiteY31" fmla="*/ 6410921 h 6858000"/>
              <a:gd name="connsiteX32" fmla="*/ 11137906 w 12191999"/>
              <a:gd name="connsiteY32" fmla="*/ 6481600 h 6858000"/>
              <a:gd name="connsiteX33" fmla="*/ 11208026 w 12191999"/>
              <a:gd name="connsiteY33" fmla="*/ 6552279 h 6858000"/>
              <a:gd name="connsiteX34" fmla="*/ 11274234 w 12191999"/>
              <a:gd name="connsiteY34" fmla="*/ 6501716 h 6858000"/>
              <a:gd name="connsiteX35" fmla="*/ 11237638 w 12191999"/>
              <a:gd name="connsiteY35" fmla="*/ 6501716 h 6858000"/>
              <a:gd name="connsiteX36" fmla="*/ 11207749 w 12191999"/>
              <a:gd name="connsiteY36" fmla="*/ 6522667 h 6858000"/>
              <a:gd name="connsiteX37" fmla="*/ 11173389 w 12191999"/>
              <a:gd name="connsiteY37" fmla="*/ 6481600 h 6858000"/>
              <a:gd name="connsiteX38" fmla="*/ 11207749 w 12191999"/>
              <a:gd name="connsiteY38" fmla="*/ 6440810 h 6858000"/>
              <a:gd name="connsiteX39" fmla="*/ 11237638 w 12191999"/>
              <a:gd name="connsiteY39" fmla="*/ 6461484 h 6858000"/>
              <a:gd name="connsiteX40" fmla="*/ 11274234 w 12191999"/>
              <a:gd name="connsiteY40" fmla="*/ 6461484 h 6858000"/>
              <a:gd name="connsiteX41" fmla="*/ 11208026 w 12191999"/>
              <a:gd name="connsiteY41" fmla="*/ 6410921 h 6858000"/>
              <a:gd name="connsiteX42" fmla="*/ 11010802 w 12191999"/>
              <a:gd name="connsiteY42" fmla="*/ 6410916 h 6858000"/>
              <a:gd name="connsiteX43" fmla="*/ 10967222 w 12191999"/>
              <a:gd name="connsiteY43" fmla="*/ 6436898 h 6858000"/>
              <a:gd name="connsiteX44" fmla="*/ 10967222 w 12191999"/>
              <a:gd name="connsiteY44" fmla="*/ 6414269 h 6858000"/>
              <a:gd name="connsiteX45" fmla="*/ 10934257 w 12191999"/>
              <a:gd name="connsiteY45" fmla="*/ 6414269 h 6858000"/>
              <a:gd name="connsiteX46" fmla="*/ 10934257 w 12191999"/>
              <a:gd name="connsiteY46" fmla="*/ 6548921 h 6858000"/>
              <a:gd name="connsiteX47" fmla="*/ 10969176 w 12191999"/>
              <a:gd name="connsiteY47" fmla="*/ 6548921 h 6858000"/>
              <a:gd name="connsiteX48" fmla="*/ 10969176 w 12191999"/>
              <a:gd name="connsiteY48" fmla="*/ 6479359 h 6858000"/>
              <a:gd name="connsiteX49" fmla="*/ 10999906 w 12191999"/>
              <a:gd name="connsiteY49" fmla="*/ 6440528 h 6858000"/>
              <a:gd name="connsiteX50" fmla="*/ 11026165 w 12191999"/>
              <a:gd name="connsiteY50" fmla="*/ 6476006 h 6858000"/>
              <a:gd name="connsiteX51" fmla="*/ 11026165 w 12191999"/>
              <a:gd name="connsiteY51" fmla="*/ 6548921 h 6858000"/>
              <a:gd name="connsiteX52" fmla="*/ 11061084 w 12191999"/>
              <a:gd name="connsiteY52" fmla="*/ 6548921 h 6858000"/>
              <a:gd name="connsiteX53" fmla="*/ 11061084 w 12191999"/>
              <a:gd name="connsiteY53" fmla="*/ 6472934 h 6858000"/>
              <a:gd name="connsiteX54" fmla="*/ 11010802 w 12191999"/>
              <a:gd name="connsiteY54" fmla="*/ 6410916 h 6858000"/>
              <a:gd name="connsiteX55" fmla="*/ 10848775 w 12191999"/>
              <a:gd name="connsiteY55" fmla="*/ 6410916 h 6858000"/>
              <a:gd name="connsiteX56" fmla="*/ 10778655 w 12191999"/>
              <a:gd name="connsiteY56" fmla="*/ 6482713 h 6858000"/>
              <a:gd name="connsiteX57" fmla="*/ 10848493 w 12191999"/>
              <a:gd name="connsiteY57" fmla="*/ 6552274 h 6858000"/>
              <a:gd name="connsiteX58" fmla="*/ 10912188 w 12191999"/>
              <a:gd name="connsiteY58" fmla="*/ 6506459 h 6858000"/>
              <a:gd name="connsiteX59" fmla="*/ 10876987 w 12191999"/>
              <a:gd name="connsiteY59" fmla="*/ 6506459 h 6858000"/>
              <a:gd name="connsiteX60" fmla="*/ 10848211 w 12191999"/>
              <a:gd name="connsiteY60" fmla="*/ 6523780 h 6858000"/>
              <a:gd name="connsiteX61" fmla="*/ 10813292 w 12191999"/>
              <a:gd name="connsiteY61" fmla="*/ 6489978 h 6858000"/>
              <a:gd name="connsiteX62" fmla="*/ 10914701 w 12191999"/>
              <a:gd name="connsiteY62" fmla="*/ 6489978 h 6858000"/>
              <a:gd name="connsiteX63" fmla="*/ 10916096 w 12191999"/>
              <a:gd name="connsiteY63" fmla="*/ 6476847 h 6858000"/>
              <a:gd name="connsiteX64" fmla="*/ 10848775 w 12191999"/>
              <a:gd name="connsiteY64" fmla="*/ 6410916 h 6858000"/>
              <a:gd name="connsiteX65" fmla="*/ 10619426 w 12191999"/>
              <a:gd name="connsiteY65" fmla="*/ 6410916 h 6858000"/>
              <a:gd name="connsiteX66" fmla="*/ 10576682 w 12191999"/>
              <a:gd name="connsiteY66" fmla="*/ 6432426 h 6858000"/>
              <a:gd name="connsiteX67" fmla="*/ 10576682 w 12191999"/>
              <a:gd name="connsiteY67" fmla="*/ 6414269 h 6858000"/>
              <a:gd name="connsiteX68" fmla="*/ 10543717 w 12191999"/>
              <a:gd name="connsiteY68" fmla="*/ 6414269 h 6858000"/>
              <a:gd name="connsiteX69" fmla="*/ 10543717 w 12191999"/>
              <a:gd name="connsiteY69" fmla="*/ 6548921 h 6858000"/>
              <a:gd name="connsiteX70" fmla="*/ 10578636 w 12191999"/>
              <a:gd name="connsiteY70" fmla="*/ 6548921 h 6858000"/>
              <a:gd name="connsiteX71" fmla="*/ 10578636 w 12191999"/>
              <a:gd name="connsiteY71" fmla="*/ 6479359 h 6858000"/>
              <a:gd name="connsiteX72" fmla="*/ 10609643 w 12191999"/>
              <a:gd name="connsiteY72" fmla="*/ 6440528 h 6858000"/>
              <a:gd name="connsiteX73" fmla="*/ 10634225 w 12191999"/>
              <a:gd name="connsiteY73" fmla="*/ 6476006 h 6858000"/>
              <a:gd name="connsiteX74" fmla="*/ 10634225 w 12191999"/>
              <a:gd name="connsiteY74" fmla="*/ 6548921 h 6858000"/>
              <a:gd name="connsiteX75" fmla="*/ 10669144 w 12191999"/>
              <a:gd name="connsiteY75" fmla="*/ 6548921 h 6858000"/>
              <a:gd name="connsiteX76" fmla="*/ 10669144 w 12191999"/>
              <a:gd name="connsiteY76" fmla="*/ 6479359 h 6858000"/>
              <a:gd name="connsiteX77" fmla="*/ 10700433 w 12191999"/>
              <a:gd name="connsiteY77" fmla="*/ 6440528 h 6858000"/>
              <a:gd name="connsiteX78" fmla="*/ 10724737 w 12191999"/>
              <a:gd name="connsiteY78" fmla="*/ 6476006 h 6858000"/>
              <a:gd name="connsiteX79" fmla="*/ 10724737 w 12191999"/>
              <a:gd name="connsiteY79" fmla="*/ 6548921 h 6858000"/>
              <a:gd name="connsiteX80" fmla="*/ 10759656 w 12191999"/>
              <a:gd name="connsiteY80" fmla="*/ 6548921 h 6858000"/>
              <a:gd name="connsiteX81" fmla="*/ 10759656 w 12191999"/>
              <a:gd name="connsiteY81" fmla="*/ 6472934 h 6858000"/>
              <a:gd name="connsiteX82" fmla="*/ 10707703 w 12191999"/>
              <a:gd name="connsiteY82" fmla="*/ 6410916 h 6858000"/>
              <a:gd name="connsiteX83" fmla="*/ 10661329 w 12191999"/>
              <a:gd name="connsiteY83" fmla="*/ 6435221 h 6858000"/>
              <a:gd name="connsiteX84" fmla="*/ 10619426 w 12191999"/>
              <a:gd name="connsiteY84" fmla="*/ 6410916 h 6858000"/>
              <a:gd name="connsiteX85" fmla="*/ 10056425 w 12191999"/>
              <a:gd name="connsiteY85" fmla="*/ 6410916 h 6858000"/>
              <a:gd name="connsiteX86" fmla="*/ 10013681 w 12191999"/>
              <a:gd name="connsiteY86" fmla="*/ 6432426 h 6858000"/>
              <a:gd name="connsiteX87" fmla="*/ 10013681 w 12191999"/>
              <a:gd name="connsiteY87" fmla="*/ 6414269 h 6858000"/>
              <a:gd name="connsiteX88" fmla="*/ 9980716 w 12191999"/>
              <a:gd name="connsiteY88" fmla="*/ 6414269 h 6858000"/>
              <a:gd name="connsiteX89" fmla="*/ 9980716 w 12191999"/>
              <a:gd name="connsiteY89" fmla="*/ 6548921 h 6858000"/>
              <a:gd name="connsiteX90" fmla="*/ 10015635 w 12191999"/>
              <a:gd name="connsiteY90" fmla="*/ 6548921 h 6858000"/>
              <a:gd name="connsiteX91" fmla="*/ 10015635 w 12191999"/>
              <a:gd name="connsiteY91" fmla="*/ 6479359 h 6858000"/>
              <a:gd name="connsiteX92" fmla="*/ 10046642 w 12191999"/>
              <a:gd name="connsiteY92" fmla="*/ 6440528 h 6858000"/>
              <a:gd name="connsiteX93" fmla="*/ 10071224 w 12191999"/>
              <a:gd name="connsiteY93" fmla="*/ 6476006 h 6858000"/>
              <a:gd name="connsiteX94" fmla="*/ 10071224 w 12191999"/>
              <a:gd name="connsiteY94" fmla="*/ 6548921 h 6858000"/>
              <a:gd name="connsiteX95" fmla="*/ 10106143 w 12191999"/>
              <a:gd name="connsiteY95" fmla="*/ 6548921 h 6858000"/>
              <a:gd name="connsiteX96" fmla="*/ 10106143 w 12191999"/>
              <a:gd name="connsiteY96" fmla="*/ 6479359 h 6858000"/>
              <a:gd name="connsiteX97" fmla="*/ 10137432 w 12191999"/>
              <a:gd name="connsiteY97" fmla="*/ 6440528 h 6858000"/>
              <a:gd name="connsiteX98" fmla="*/ 10161736 w 12191999"/>
              <a:gd name="connsiteY98" fmla="*/ 6476006 h 6858000"/>
              <a:gd name="connsiteX99" fmla="*/ 10161736 w 12191999"/>
              <a:gd name="connsiteY99" fmla="*/ 6548921 h 6858000"/>
              <a:gd name="connsiteX100" fmla="*/ 10196656 w 12191999"/>
              <a:gd name="connsiteY100" fmla="*/ 6548921 h 6858000"/>
              <a:gd name="connsiteX101" fmla="*/ 10196656 w 12191999"/>
              <a:gd name="connsiteY101" fmla="*/ 6472934 h 6858000"/>
              <a:gd name="connsiteX102" fmla="*/ 10144702 w 12191999"/>
              <a:gd name="connsiteY102" fmla="*/ 6410916 h 6858000"/>
              <a:gd name="connsiteX103" fmla="*/ 10098328 w 12191999"/>
              <a:gd name="connsiteY103" fmla="*/ 6435221 h 6858000"/>
              <a:gd name="connsiteX104" fmla="*/ 10056425 w 12191999"/>
              <a:gd name="connsiteY104" fmla="*/ 6410916 h 6858000"/>
              <a:gd name="connsiteX105" fmla="*/ 9903062 w 12191999"/>
              <a:gd name="connsiteY105" fmla="*/ 6410916 h 6858000"/>
              <a:gd name="connsiteX106" fmla="*/ 9849986 w 12191999"/>
              <a:gd name="connsiteY106" fmla="*/ 6453378 h 6858000"/>
              <a:gd name="connsiteX107" fmla="*/ 9866748 w 12191999"/>
              <a:gd name="connsiteY107" fmla="*/ 6480477 h 6858000"/>
              <a:gd name="connsiteX108" fmla="*/ 9900832 w 12191999"/>
              <a:gd name="connsiteY108" fmla="*/ 6492491 h 6858000"/>
              <a:gd name="connsiteX109" fmla="*/ 9927090 w 12191999"/>
              <a:gd name="connsiteY109" fmla="*/ 6510371 h 6858000"/>
              <a:gd name="connsiteX110" fmla="*/ 9906416 w 12191999"/>
              <a:gd name="connsiteY110" fmla="*/ 6525179 h 6858000"/>
              <a:gd name="connsiteX111" fmla="*/ 9880157 w 12191999"/>
              <a:gd name="connsiteY111" fmla="*/ 6506182 h 6858000"/>
              <a:gd name="connsiteX112" fmla="*/ 9845238 w 12191999"/>
              <a:gd name="connsiteY112" fmla="*/ 6506182 h 6858000"/>
              <a:gd name="connsiteX113" fmla="*/ 9906975 w 12191999"/>
              <a:gd name="connsiteY113" fmla="*/ 6552274 h 6858000"/>
              <a:gd name="connsiteX114" fmla="*/ 9961727 w 12191999"/>
              <a:gd name="connsiteY114" fmla="*/ 6508417 h 6858000"/>
              <a:gd name="connsiteX115" fmla="*/ 9936023 w 12191999"/>
              <a:gd name="connsiteY115" fmla="*/ 6474329 h 6858000"/>
              <a:gd name="connsiteX116" fmla="*/ 9911159 w 12191999"/>
              <a:gd name="connsiteY116" fmla="*/ 6467068 h 6858000"/>
              <a:gd name="connsiteX117" fmla="*/ 9883783 w 12191999"/>
              <a:gd name="connsiteY117" fmla="*/ 6451147 h 6858000"/>
              <a:gd name="connsiteX118" fmla="*/ 9902780 w 12191999"/>
              <a:gd name="connsiteY118" fmla="*/ 6438015 h 6858000"/>
              <a:gd name="connsiteX119" fmla="*/ 9924014 w 12191999"/>
              <a:gd name="connsiteY119" fmla="*/ 6452542 h 6858000"/>
              <a:gd name="connsiteX120" fmla="*/ 9956697 w 12191999"/>
              <a:gd name="connsiteY120" fmla="*/ 6452542 h 6858000"/>
              <a:gd name="connsiteX121" fmla="*/ 9903062 w 12191999"/>
              <a:gd name="connsiteY121" fmla="*/ 6410916 h 6858000"/>
              <a:gd name="connsiteX122" fmla="*/ 11577546 w 12191999"/>
              <a:gd name="connsiteY122" fmla="*/ 6410877 h 6858000"/>
              <a:gd name="connsiteX123" fmla="*/ 11506673 w 12191999"/>
              <a:gd name="connsiteY123" fmla="*/ 6481750 h 6858000"/>
              <a:gd name="connsiteX124" fmla="*/ 11577546 w 12191999"/>
              <a:gd name="connsiteY124" fmla="*/ 6552629 h 6858000"/>
              <a:gd name="connsiteX125" fmla="*/ 11629616 w 12191999"/>
              <a:gd name="connsiteY125" fmla="*/ 6529719 h 6858000"/>
              <a:gd name="connsiteX126" fmla="*/ 11681687 w 12191999"/>
              <a:gd name="connsiteY126" fmla="*/ 6552629 h 6858000"/>
              <a:gd name="connsiteX127" fmla="*/ 11751753 w 12191999"/>
              <a:gd name="connsiteY127" fmla="*/ 6491913 h 6858000"/>
              <a:gd name="connsiteX128" fmla="*/ 11821820 w 12191999"/>
              <a:gd name="connsiteY128" fmla="*/ 6552629 h 6858000"/>
              <a:gd name="connsiteX129" fmla="*/ 11892693 w 12191999"/>
              <a:gd name="connsiteY129" fmla="*/ 6481755 h 6858000"/>
              <a:gd name="connsiteX130" fmla="*/ 11821820 w 12191999"/>
              <a:gd name="connsiteY130" fmla="*/ 6410877 h 6858000"/>
              <a:gd name="connsiteX131" fmla="*/ 11751753 w 12191999"/>
              <a:gd name="connsiteY131" fmla="*/ 6471593 h 6858000"/>
              <a:gd name="connsiteX132" fmla="*/ 11681687 w 12191999"/>
              <a:gd name="connsiteY132" fmla="*/ 6410877 h 6858000"/>
              <a:gd name="connsiteX133" fmla="*/ 11629616 w 12191999"/>
              <a:gd name="connsiteY133" fmla="*/ 6433787 h 6858000"/>
              <a:gd name="connsiteX134" fmla="*/ 11577546 w 12191999"/>
              <a:gd name="connsiteY134" fmla="*/ 6410877 h 6858000"/>
              <a:gd name="connsiteX135" fmla="*/ 11292677 w 12191999"/>
              <a:gd name="connsiteY135" fmla="*/ 6353369 h 6858000"/>
              <a:gd name="connsiteX136" fmla="*/ 11292677 w 12191999"/>
              <a:gd name="connsiteY136" fmla="*/ 6548921 h 6858000"/>
              <a:gd name="connsiteX137" fmla="*/ 11327596 w 12191999"/>
              <a:gd name="connsiteY137" fmla="*/ 6548921 h 6858000"/>
              <a:gd name="connsiteX138" fmla="*/ 11327596 w 12191999"/>
              <a:gd name="connsiteY138" fmla="*/ 6479360 h 6858000"/>
              <a:gd name="connsiteX139" fmla="*/ 11358603 w 12191999"/>
              <a:gd name="connsiteY139" fmla="*/ 6440528 h 6858000"/>
              <a:gd name="connsiteX140" fmla="*/ 11384585 w 12191999"/>
              <a:gd name="connsiteY140" fmla="*/ 6476006 h 6858000"/>
              <a:gd name="connsiteX141" fmla="*/ 11384585 w 12191999"/>
              <a:gd name="connsiteY141" fmla="*/ 6548921 h 6858000"/>
              <a:gd name="connsiteX142" fmla="*/ 11419227 w 12191999"/>
              <a:gd name="connsiteY142" fmla="*/ 6548921 h 6858000"/>
              <a:gd name="connsiteX143" fmla="*/ 11419227 w 12191999"/>
              <a:gd name="connsiteY143" fmla="*/ 6472935 h 6858000"/>
              <a:gd name="connsiteX144" fmla="*/ 11369499 w 12191999"/>
              <a:gd name="connsiteY144" fmla="*/ 6410916 h 6858000"/>
              <a:gd name="connsiteX145" fmla="*/ 11327596 w 12191999"/>
              <a:gd name="connsiteY145" fmla="*/ 6434939 h 6858000"/>
              <a:gd name="connsiteX146" fmla="*/ 11327596 w 12191999"/>
              <a:gd name="connsiteY146" fmla="*/ 6353369 h 6858000"/>
              <a:gd name="connsiteX147" fmla="*/ 11101596 w 12191999"/>
              <a:gd name="connsiteY147" fmla="*/ 6353369 h 6858000"/>
              <a:gd name="connsiteX148" fmla="*/ 11080086 w 12191999"/>
              <a:gd name="connsiteY148" fmla="*/ 6373203 h 6858000"/>
              <a:gd name="connsiteX149" fmla="*/ 11101596 w 12191999"/>
              <a:gd name="connsiteY149" fmla="*/ 6393318 h 6858000"/>
              <a:gd name="connsiteX150" fmla="*/ 11123389 w 12191999"/>
              <a:gd name="connsiteY150" fmla="*/ 6373203 h 6858000"/>
              <a:gd name="connsiteX151" fmla="*/ 11101596 w 12191999"/>
              <a:gd name="connsiteY151" fmla="*/ 6353369 h 6858000"/>
              <a:gd name="connsiteX152" fmla="*/ 10401805 w 12191999"/>
              <a:gd name="connsiteY152" fmla="*/ 6353369 h 6858000"/>
              <a:gd name="connsiteX153" fmla="*/ 10380295 w 12191999"/>
              <a:gd name="connsiteY153" fmla="*/ 6373203 h 6858000"/>
              <a:gd name="connsiteX154" fmla="*/ 10401805 w 12191999"/>
              <a:gd name="connsiteY154" fmla="*/ 6393318 h 6858000"/>
              <a:gd name="connsiteX155" fmla="*/ 10423598 w 12191999"/>
              <a:gd name="connsiteY155" fmla="*/ 6373203 h 6858000"/>
              <a:gd name="connsiteX156" fmla="*/ 10401805 w 12191999"/>
              <a:gd name="connsiteY156" fmla="*/ 6353369 h 6858000"/>
              <a:gd name="connsiteX157" fmla="*/ 10349007 w 12191999"/>
              <a:gd name="connsiteY157" fmla="*/ 6353369 h 6858000"/>
              <a:gd name="connsiteX158" fmla="*/ 10303191 w 12191999"/>
              <a:gd name="connsiteY158" fmla="*/ 6398625 h 6858000"/>
              <a:gd name="connsiteX159" fmla="*/ 10303191 w 12191999"/>
              <a:gd name="connsiteY159" fmla="*/ 6414270 h 6858000"/>
              <a:gd name="connsiteX160" fmla="*/ 10281958 w 12191999"/>
              <a:gd name="connsiteY160" fmla="*/ 6414270 h 6858000"/>
              <a:gd name="connsiteX161" fmla="*/ 10281958 w 12191999"/>
              <a:gd name="connsiteY161" fmla="*/ 6443041 h 6858000"/>
              <a:gd name="connsiteX162" fmla="*/ 10303191 w 12191999"/>
              <a:gd name="connsiteY162" fmla="*/ 6443041 h 6858000"/>
              <a:gd name="connsiteX163" fmla="*/ 10303191 w 12191999"/>
              <a:gd name="connsiteY163" fmla="*/ 6548916 h 6858000"/>
              <a:gd name="connsiteX164" fmla="*/ 10338110 w 12191999"/>
              <a:gd name="connsiteY164" fmla="*/ 6548916 h 6858000"/>
              <a:gd name="connsiteX165" fmla="*/ 10338110 w 12191999"/>
              <a:gd name="connsiteY165" fmla="*/ 6443041 h 6858000"/>
              <a:gd name="connsiteX166" fmla="*/ 10366605 w 12191999"/>
              <a:gd name="connsiteY166" fmla="*/ 6443041 h 6858000"/>
              <a:gd name="connsiteX167" fmla="*/ 10366605 w 12191999"/>
              <a:gd name="connsiteY167" fmla="*/ 6414270 h 6858000"/>
              <a:gd name="connsiteX168" fmla="*/ 10338110 w 12191999"/>
              <a:gd name="connsiteY168" fmla="*/ 6414270 h 6858000"/>
              <a:gd name="connsiteX169" fmla="*/ 10338110 w 12191999"/>
              <a:gd name="connsiteY169" fmla="*/ 6398625 h 6858000"/>
              <a:gd name="connsiteX170" fmla="*/ 10354591 w 12191999"/>
              <a:gd name="connsiteY170" fmla="*/ 6382704 h 6858000"/>
              <a:gd name="connsiteX171" fmla="*/ 10366605 w 12191999"/>
              <a:gd name="connsiteY171" fmla="*/ 6382704 h 6858000"/>
              <a:gd name="connsiteX172" fmla="*/ 10366605 w 12191999"/>
              <a:gd name="connsiteY172" fmla="*/ 6353369 h 6858000"/>
              <a:gd name="connsiteX173" fmla="*/ 9793829 w 12191999"/>
              <a:gd name="connsiteY173" fmla="*/ 6353369 h 6858000"/>
              <a:gd name="connsiteX174" fmla="*/ 9793829 w 12191999"/>
              <a:gd name="connsiteY174" fmla="*/ 6432709 h 6858000"/>
              <a:gd name="connsiteX175" fmla="*/ 9751367 w 12191999"/>
              <a:gd name="connsiteY175" fmla="*/ 6410916 h 6858000"/>
              <a:gd name="connsiteX176" fmla="*/ 9687954 w 12191999"/>
              <a:gd name="connsiteY176" fmla="*/ 6481313 h 6858000"/>
              <a:gd name="connsiteX177" fmla="*/ 9751367 w 12191999"/>
              <a:gd name="connsiteY177" fmla="*/ 6552269 h 6858000"/>
              <a:gd name="connsiteX178" fmla="*/ 9793829 w 12191999"/>
              <a:gd name="connsiteY178" fmla="*/ 6529641 h 6858000"/>
              <a:gd name="connsiteX179" fmla="*/ 9793552 w 12191999"/>
              <a:gd name="connsiteY179" fmla="*/ 6548916 h 6858000"/>
              <a:gd name="connsiteX180" fmla="*/ 9828753 w 12191999"/>
              <a:gd name="connsiteY180" fmla="*/ 6548916 h 6858000"/>
              <a:gd name="connsiteX181" fmla="*/ 9828753 w 12191999"/>
              <a:gd name="connsiteY181" fmla="*/ 6353369 h 6858000"/>
              <a:gd name="connsiteX182" fmla="*/ 0 w 12191999"/>
              <a:gd name="connsiteY182" fmla="*/ 0 h 6858000"/>
              <a:gd name="connsiteX183" fmla="*/ 3827459 w 12191999"/>
              <a:gd name="connsiteY183" fmla="*/ 0 h 6858000"/>
              <a:gd name="connsiteX184" fmla="*/ 5715001 w 12191999"/>
              <a:gd name="connsiteY184" fmla="*/ 0 h 6858000"/>
              <a:gd name="connsiteX185" fmla="*/ 8493070 w 12191999"/>
              <a:gd name="connsiteY185" fmla="*/ 0 h 6858000"/>
              <a:gd name="connsiteX186" fmla="*/ 8493070 w 12191999"/>
              <a:gd name="connsiteY186" fmla="*/ 1 h 6858000"/>
              <a:gd name="connsiteX187" fmla="*/ 12191999 w 12191999"/>
              <a:gd name="connsiteY187" fmla="*/ 1 h 6858000"/>
              <a:gd name="connsiteX188" fmla="*/ 12191999 w 12191999"/>
              <a:gd name="connsiteY188" fmla="*/ 6857999 h 6858000"/>
              <a:gd name="connsiteX189" fmla="*/ 8493070 w 12191999"/>
              <a:gd name="connsiteY189" fmla="*/ 6857999 h 6858000"/>
              <a:gd name="connsiteX190" fmla="*/ 8493070 w 12191999"/>
              <a:gd name="connsiteY190" fmla="*/ 6858000 h 6858000"/>
              <a:gd name="connsiteX191" fmla="*/ 8077200 w 12191999"/>
              <a:gd name="connsiteY191" fmla="*/ 6858000 h 6858000"/>
              <a:gd name="connsiteX192" fmla="*/ 6095999 w 12191999"/>
              <a:gd name="connsiteY192" fmla="*/ 6858000 h 6858000"/>
              <a:gd name="connsiteX193" fmla="*/ 3827459 w 12191999"/>
              <a:gd name="connsiteY193" fmla="*/ 6858000 h 6858000"/>
              <a:gd name="connsiteX194" fmla="*/ 3827459 w 12191999"/>
              <a:gd name="connsiteY194" fmla="*/ 6857998 h 6858000"/>
              <a:gd name="connsiteX195" fmla="*/ 0 w 12191999"/>
              <a:gd name="connsiteY19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12191999" h="6858000">
                <a:moveTo>
                  <a:pt x="10218734" y="6463992"/>
                </a:moveTo>
                <a:lnTo>
                  <a:pt x="10218734" y="6493322"/>
                </a:lnTo>
                <a:lnTo>
                  <a:pt x="10280563" y="6493322"/>
                </a:lnTo>
                <a:lnTo>
                  <a:pt x="10280563" y="6463992"/>
                </a:lnTo>
                <a:close/>
                <a:moveTo>
                  <a:pt x="9758910" y="6441364"/>
                </a:moveTo>
                <a:cubicBezTo>
                  <a:pt x="9781815" y="6441364"/>
                  <a:pt x="9794388" y="6458403"/>
                  <a:pt x="9794388" y="6481590"/>
                </a:cubicBezTo>
                <a:cubicBezTo>
                  <a:pt x="9794388" y="6503942"/>
                  <a:pt x="9782656" y="6521821"/>
                  <a:pt x="9758910" y="6521821"/>
                </a:cubicBezTo>
                <a:cubicBezTo>
                  <a:pt x="9736282" y="6521821"/>
                  <a:pt x="9723150" y="6504500"/>
                  <a:pt x="9723150" y="6481313"/>
                </a:cubicBezTo>
                <a:cubicBezTo>
                  <a:pt x="9723150" y="6458685"/>
                  <a:pt x="9736282" y="6441364"/>
                  <a:pt x="9758910" y="6441364"/>
                </a:cubicBezTo>
                <a:close/>
                <a:moveTo>
                  <a:pt x="10848775" y="6439133"/>
                </a:moveTo>
                <a:cubicBezTo>
                  <a:pt x="10864137" y="6439133"/>
                  <a:pt x="10879505" y="6448630"/>
                  <a:pt x="10880900" y="6468186"/>
                </a:cubicBezTo>
                <a:lnTo>
                  <a:pt x="10813856" y="6468186"/>
                </a:lnTo>
                <a:cubicBezTo>
                  <a:pt x="10817209" y="6447794"/>
                  <a:pt x="10833413" y="6439133"/>
                  <a:pt x="10848775" y="6439133"/>
                </a:cubicBezTo>
                <a:close/>
                <a:moveTo>
                  <a:pt x="11084276" y="6414269"/>
                </a:moveTo>
                <a:lnTo>
                  <a:pt x="11084276" y="6548920"/>
                </a:lnTo>
                <a:lnTo>
                  <a:pt x="11118918" y="6548920"/>
                </a:lnTo>
                <a:lnTo>
                  <a:pt x="11118918" y="6414269"/>
                </a:lnTo>
                <a:close/>
                <a:moveTo>
                  <a:pt x="10445103" y="6414269"/>
                </a:moveTo>
                <a:lnTo>
                  <a:pt x="10445103" y="6548920"/>
                </a:lnTo>
                <a:lnTo>
                  <a:pt x="10479745" y="6548920"/>
                </a:lnTo>
                <a:lnTo>
                  <a:pt x="10479745" y="6488297"/>
                </a:lnTo>
                <a:cubicBezTo>
                  <a:pt x="10479745" y="6462597"/>
                  <a:pt x="10493436" y="6446394"/>
                  <a:pt x="10515505" y="6446394"/>
                </a:cubicBezTo>
                <a:lnTo>
                  <a:pt x="10528914" y="6446394"/>
                </a:lnTo>
                <a:lnTo>
                  <a:pt x="10528914" y="6414269"/>
                </a:lnTo>
                <a:cubicBezTo>
                  <a:pt x="10523325" y="6414269"/>
                  <a:pt x="10515505" y="6414546"/>
                  <a:pt x="10511593" y="6414828"/>
                </a:cubicBezTo>
                <a:cubicBezTo>
                  <a:pt x="10497902" y="6415946"/>
                  <a:pt x="10486729" y="6424047"/>
                  <a:pt x="10478068" y="6439410"/>
                </a:cubicBezTo>
                <a:lnTo>
                  <a:pt x="10478068" y="6414269"/>
                </a:lnTo>
                <a:close/>
                <a:moveTo>
                  <a:pt x="10384766" y="6414269"/>
                </a:moveTo>
                <a:lnTo>
                  <a:pt x="10384766" y="6548920"/>
                </a:lnTo>
                <a:lnTo>
                  <a:pt x="10419408" y="6548920"/>
                </a:lnTo>
                <a:lnTo>
                  <a:pt x="10419408" y="6414269"/>
                </a:lnTo>
                <a:close/>
                <a:moveTo>
                  <a:pt x="11208026" y="6410921"/>
                </a:moveTo>
                <a:cubicBezTo>
                  <a:pt x="11165564" y="6410921"/>
                  <a:pt x="11137906" y="6442769"/>
                  <a:pt x="11137906" y="6481600"/>
                </a:cubicBezTo>
                <a:cubicBezTo>
                  <a:pt x="11137906" y="6520708"/>
                  <a:pt x="11165282" y="6552279"/>
                  <a:pt x="11208026" y="6552279"/>
                </a:cubicBezTo>
                <a:cubicBezTo>
                  <a:pt x="11245458" y="6552279"/>
                  <a:pt x="11268086" y="6530210"/>
                  <a:pt x="11274234" y="6501716"/>
                </a:cubicBezTo>
                <a:lnTo>
                  <a:pt x="11237638" y="6501716"/>
                </a:lnTo>
                <a:cubicBezTo>
                  <a:pt x="11233167" y="6516242"/>
                  <a:pt x="11221994" y="6522667"/>
                  <a:pt x="11207749" y="6522667"/>
                </a:cubicBezTo>
                <a:cubicBezTo>
                  <a:pt x="11187634" y="6522667"/>
                  <a:pt x="11173389" y="6505628"/>
                  <a:pt x="11173389" y="6481600"/>
                </a:cubicBezTo>
                <a:cubicBezTo>
                  <a:pt x="11173389" y="6458408"/>
                  <a:pt x="11186521" y="6440810"/>
                  <a:pt x="11207749" y="6440810"/>
                </a:cubicBezTo>
                <a:cubicBezTo>
                  <a:pt x="11222276" y="6440810"/>
                  <a:pt x="11233449" y="6447794"/>
                  <a:pt x="11237638" y="6461484"/>
                </a:cubicBezTo>
                <a:lnTo>
                  <a:pt x="11274234" y="6461484"/>
                </a:lnTo>
                <a:cubicBezTo>
                  <a:pt x="11266973" y="6427124"/>
                  <a:pt x="11239592" y="6410921"/>
                  <a:pt x="11208026" y="6410921"/>
                </a:cubicBezTo>
                <a:close/>
                <a:moveTo>
                  <a:pt x="11010802" y="6410916"/>
                </a:moveTo>
                <a:cubicBezTo>
                  <a:pt x="10992086" y="6410916"/>
                  <a:pt x="10975324" y="6420971"/>
                  <a:pt x="10967222" y="6436898"/>
                </a:cubicBezTo>
                <a:lnTo>
                  <a:pt x="10967222" y="6414269"/>
                </a:lnTo>
                <a:lnTo>
                  <a:pt x="10934257" y="6414269"/>
                </a:lnTo>
                <a:lnTo>
                  <a:pt x="10934257" y="6548921"/>
                </a:lnTo>
                <a:lnTo>
                  <a:pt x="10969176" y="6548921"/>
                </a:lnTo>
                <a:lnTo>
                  <a:pt x="10969176" y="6479359"/>
                </a:lnTo>
                <a:cubicBezTo>
                  <a:pt x="10969176" y="6455613"/>
                  <a:pt x="10980908" y="6440528"/>
                  <a:pt x="10999906" y="6440528"/>
                </a:cubicBezTo>
                <a:cubicBezTo>
                  <a:pt x="11016109" y="6440528"/>
                  <a:pt x="11026165" y="6454219"/>
                  <a:pt x="11026165" y="6476006"/>
                </a:cubicBezTo>
                <a:lnTo>
                  <a:pt x="11026165" y="6548921"/>
                </a:lnTo>
                <a:lnTo>
                  <a:pt x="11061084" y="6548921"/>
                </a:lnTo>
                <a:lnTo>
                  <a:pt x="11061084" y="6472934"/>
                </a:lnTo>
                <a:cubicBezTo>
                  <a:pt x="11061088" y="6440528"/>
                  <a:pt x="11050192" y="6410916"/>
                  <a:pt x="11010802" y="6410916"/>
                </a:cubicBezTo>
                <a:close/>
                <a:moveTo>
                  <a:pt x="10848775" y="6410916"/>
                </a:moveTo>
                <a:cubicBezTo>
                  <a:pt x="10803801" y="6410916"/>
                  <a:pt x="10778655" y="6443600"/>
                  <a:pt x="10778655" y="6482713"/>
                </a:cubicBezTo>
                <a:cubicBezTo>
                  <a:pt x="10778655" y="6522939"/>
                  <a:pt x="10806031" y="6552274"/>
                  <a:pt x="10848493" y="6552274"/>
                </a:cubicBezTo>
                <a:cubicBezTo>
                  <a:pt x="10874475" y="6552274"/>
                  <a:pt x="10901569" y="6539424"/>
                  <a:pt x="10912188" y="6506459"/>
                </a:cubicBezTo>
                <a:lnTo>
                  <a:pt x="10876987" y="6506459"/>
                </a:lnTo>
                <a:cubicBezTo>
                  <a:pt x="10871680" y="6517355"/>
                  <a:pt x="10861066" y="6523780"/>
                  <a:pt x="10848211" y="6523780"/>
                </a:cubicBezTo>
                <a:cubicBezTo>
                  <a:pt x="10831172" y="6523780"/>
                  <a:pt x="10814410" y="6512884"/>
                  <a:pt x="10813292" y="6489978"/>
                </a:cubicBezTo>
                <a:lnTo>
                  <a:pt x="10914701" y="6489978"/>
                </a:lnTo>
                <a:cubicBezTo>
                  <a:pt x="10915537" y="6486625"/>
                  <a:pt x="10916096" y="6479641"/>
                  <a:pt x="10916096" y="6476847"/>
                </a:cubicBezTo>
                <a:cubicBezTo>
                  <a:pt x="10916101" y="6438851"/>
                  <a:pt x="10887330" y="6410916"/>
                  <a:pt x="10848775" y="6410916"/>
                </a:cubicBezTo>
                <a:close/>
                <a:moveTo>
                  <a:pt x="10619426" y="6410916"/>
                </a:moveTo>
                <a:cubicBezTo>
                  <a:pt x="10602387" y="6410916"/>
                  <a:pt x="10585902" y="6419295"/>
                  <a:pt x="10576682" y="6432426"/>
                </a:cubicBezTo>
                <a:lnTo>
                  <a:pt x="10576682" y="6414269"/>
                </a:lnTo>
                <a:lnTo>
                  <a:pt x="10543717" y="6414269"/>
                </a:lnTo>
                <a:lnTo>
                  <a:pt x="10543717" y="6548921"/>
                </a:lnTo>
                <a:lnTo>
                  <a:pt x="10578636" y="6548921"/>
                </a:lnTo>
                <a:lnTo>
                  <a:pt x="10578636" y="6479359"/>
                </a:lnTo>
                <a:cubicBezTo>
                  <a:pt x="10578636" y="6455613"/>
                  <a:pt x="10590650" y="6440528"/>
                  <a:pt x="10609643" y="6440528"/>
                </a:cubicBezTo>
                <a:cubicBezTo>
                  <a:pt x="10624728" y="6440528"/>
                  <a:pt x="10634225" y="6454219"/>
                  <a:pt x="10634225" y="6476006"/>
                </a:cubicBezTo>
                <a:lnTo>
                  <a:pt x="10634225" y="6548921"/>
                </a:lnTo>
                <a:lnTo>
                  <a:pt x="10669144" y="6548921"/>
                </a:lnTo>
                <a:lnTo>
                  <a:pt x="10669144" y="6479359"/>
                </a:lnTo>
                <a:cubicBezTo>
                  <a:pt x="10669144" y="6455613"/>
                  <a:pt x="10681158" y="6440528"/>
                  <a:pt x="10700433" y="6440528"/>
                </a:cubicBezTo>
                <a:cubicBezTo>
                  <a:pt x="10715236" y="6440528"/>
                  <a:pt x="10724737" y="6454219"/>
                  <a:pt x="10724737" y="6476006"/>
                </a:cubicBezTo>
                <a:lnTo>
                  <a:pt x="10724737" y="6548921"/>
                </a:lnTo>
                <a:lnTo>
                  <a:pt x="10759656" y="6548921"/>
                </a:lnTo>
                <a:lnTo>
                  <a:pt x="10759656" y="6472934"/>
                </a:lnTo>
                <a:cubicBezTo>
                  <a:pt x="10759661" y="6434939"/>
                  <a:pt x="10739546" y="6410916"/>
                  <a:pt x="10707703" y="6410916"/>
                </a:cubicBezTo>
                <a:cubicBezTo>
                  <a:pt x="10688428" y="6410916"/>
                  <a:pt x="10670548" y="6420412"/>
                  <a:pt x="10661329" y="6435221"/>
                </a:cubicBezTo>
                <a:cubicBezTo>
                  <a:pt x="10652950" y="6420417"/>
                  <a:pt x="10636747" y="6410916"/>
                  <a:pt x="10619426" y="6410916"/>
                </a:cubicBezTo>
                <a:close/>
                <a:moveTo>
                  <a:pt x="10056425" y="6410916"/>
                </a:moveTo>
                <a:cubicBezTo>
                  <a:pt x="10039386" y="6410916"/>
                  <a:pt x="10022901" y="6419295"/>
                  <a:pt x="10013681" y="6432426"/>
                </a:cubicBezTo>
                <a:lnTo>
                  <a:pt x="10013681" y="6414269"/>
                </a:lnTo>
                <a:lnTo>
                  <a:pt x="9980716" y="6414269"/>
                </a:lnTo>
                <a:lnTo>
                  <a:pt x="9980716" y="6548921"/>
                </a:lnTo>
                <a:lnTo>
                  <a:pt x="10015635" y="6548921"/>
                </a:lnTo>
                <a:lnTo>
                  <a:pt x="10015635" y="6479359"/>
                </a:lnTo>
                <a:cubicBezTo>
                  <a:pt x="10015635" y="6455613"/>
                  <a:pt x="10027649" y="6440528"/>
                  <a:pt x="10046642" y="6440528"/>
                </a:cubicBezTo>
                <a:cubicBezTo>
                  <a:pt x="10061727" y="6440528"/>
                  <a:pt x="10071224" y="6454219"/>
                  <a:pt x="10071224" y="6476006"/>
                </a:cubicBezTo>
                <a:lnTo>
                  <a:pt x="10071224" y="6548921"/>
                </a:lnTo>
                <a:lnTo>
                  <a:pt x="10106143" y="6548921"/>
                </a:lnTo>
                <a:lnTo>
                  <a:pt x="10106143" y="6479359"/>
                </a:lnTo>
                <a:cubicBezTo>
                  <a:pt x="10106143" y="6455613"/>
                  <a:pt x="10118157" y="6440528"/>
                  <a:pt x="10137432" y="6440528"/>
                </a:cubicBezTo>
                <a:cubicBezTo>
                  <a:pt x="10152240" y="6440528"/>
                  <a:pt x="10161736" y="6454219"/>
                  <a:pt x="10161736" y="6476006"/>
                </a:cubicBezTo>
                <a:lnTo>
                  <a:pt x="10161736" y="6548921"/>
                </a:lnTo>
                <a:lnTo>
                  <a:pt x="10196656" y="6548921"/>
                </a:lnTo>
                <a:lnTo>
                  <a:pt x="10196656" y="6472934"/>
                </a:lnTo>
                <a:cubicBezTo>
                  <a:pt x="10196665" y="6434939"/>
                  <a:pt x="10176550" y="6410916"/>
                  <a:pt x="10144702" y="6410916"/>
                </a:cubicBezTo>
                <a:cubicBezTo>
                  <a:pt x="10125427" y="6410916"/>
                  <a:pt x="10107547" y="6420412"/>
                  <a:pt x="10098328" y="6435221"/>
                </a:cubicBezTo>
                <a:cubicBezTo>
                  <a:pt x="10089949" y="6420417"/>
                  <a:pt x="10073746" y="6410916"/>
                  <a:pt x="10056425" y="6410916"/>
                </a:cubicBezTo>
                <a:close/>
                <a:moveTo>
                  <a:pt x="9903062" y="6410916"/>
                </a:moveTo>
                <a:cubicBezTo>
                  <a:pt x="9870379" y="6410916"/>
                  <a:pt x="9849986" y="6427396"/>
                  <a:pt x="9849986" y="6453378"/>
                </a:cubicBezTo>
                <a:cubicBezTo>
                  <a:pt x="9849986" y="6465951"/>
                  <a:pt x="9856693" y="6474888"/>
                  <a:pt x="9866748" y="6480477"/>
                </a:cubicBezTo>
                <a:cubicBezTo>
                  <a:pt x="9878203" y="6486902"/>
                  <a:pt x="9891330" y="6490255"/>
                  <a:pt x="9900832" y="6492491"/>
                </a:cubicBezTo>
                <a:cubicBezTo>
                  <a:pt x="9924855" y="6498080"/>
                  <a:pt x="9927090" y="6503387"/>
                  <a:pt x="9927090" y="6510371"/>
                </a:cubicBezTo>
                <a:cubicBezTo>
                  <a:pt x="9927090" y="6519590"/>
                  <a:pt x="9918989" y="6525179"/>
                  <a:pt x="9906416" y="6525179"/>
                </a:cubicBezTo>
                <a:cubicBezTo>
                  <a:pt x="9892448" y="6525179"/>
                  <a:pt x="9882393" y="6517914"/>
                  <a:pt x="9880157" y="6506182"/>
                </a:cubicBezTo>
                <a:lnTo>
                  <a:pt x="9845238" y="6506182"/>
                </a:lnTo>
                <a:cubicBezTo>
                  <a:pt x="9848591" y="6534399"/>
                  <a:pt x="9872337" y="6552274"/>
                  <a:pt x="9906975" y="6552274"/>
                </a:cubicBezTo>
                <a:cubicBezTo>
                  <a:pt x="9940499" y="6552274"/>
                  <a:pt x="9961727" y="6535235"/>
                  <a:pt x="9961727" y="6508417"/>
                </a:cubicBezTo>
                <a:cubicBezTo>
                  <a:pt x="9961722" y="6490814"/>
                  <a:pt x="9952226" y="6479636"/>
                  <a:pt x="9936023" y="6474329"/>
                </a:cubicBezTo>
                <a:cubicBezTo>
                  <a:pt x="9927921" y="6471535"/>
                  <a:pt x="9920660" y="6469299"/>
                  <a:pt x="9911159" y="6467068"/>
                </a:cubicBezTo>
                <a:cubicBezTo>
                  <a:pt x="9901663" y="6464833"/>
                  <a:pt x="9883783" y="6462879"/>
                  <a:pt x="9883783" y="6451147"/>
                </a:cubicBezTo>
                <a:cubicBezTo>
                  <a:pt x="9883783" y="6443045"/>
                  <a:pt x="9891044" y="6438015"/>
                  <a:pt x="9902780" y="6438015"/>
                </a:cubicBezTo>
                <a:cubicBezTo>
                  <a:pt x="9914235" y="6438015"/>
                  <a:pt x="9922337" y="6443604"/>
                  <a:pt x="9924014" y="6452542"/>
                </a:cubicBezTo>
                <a:lnTo>
                  <a:pt x="9956697" y="6452542"/>
                </a:lnTo>
                <a:cubicBezTo>
                  <a:pt x="9953344" y="6426842"/>
                  <a:pt x="9932674" y="6410916"/>
                  <a:pt x="9903062" y="6410916"/>
                </a:cubicBezTo>
                <a:close/>
                <a:moveTo>
                  <a:pt x="11577546" y="6410877"/>
                </a:moveTo>
                <a:cubicBezTo>
                  <a:pt x="11538404" y="6410877"/>
                  <a:pt x="11506673" y="6442608"/>
                  <a:pt x="11506673" y="6481750"/>
                </a:cubicBezTo>
                <a:cubicBezTo>
                  <a:pt x="11506673" y="6520893"/>
                  <a:pt x="11538399" y="6552629"/>
                  <a:pt x="11577546" y="6552629"/>
                </a:cubicBezTo>
                <a:cubicBezTo>
                  <a:pt x="11598163" y="6552629"/>
                  <a:pt x="11616669" y="6543769"/>
                  <a:pt x="11629616" y="6529719"/>
                </a:cubicBezTo>
                <a:cubicBezTo>
                  <a:pt x="11642568" y="6543774"/>
                  <a:pt x="11661070" y="6552629"/>
                  <a:pt x="11681687" y="6552629"/>
                </a:cubicBezTo>
                <a:cubicBezTo>
                  <a:pt x="11717369" y="6552629"/>
                  <a:pt x="11746811" y="6526229"/>
                  <a:pt x="11751753" y="6491913"/>
                </a:cubicBezTo>
                <a:cubicBezTo>
                  <a:pt x="11756691" y="6526229"/>
                  <a:pt x="11786133" y="6552629"/>
                  <a:pt x="11821820" y="6552629"/>
                </a:cubicBezTo>
                <a:cubicBezTo>
                  <a:pt x="11860962" y="6552629"/>
                  <a:pt x="11892693" y="6520898"/>
                  <a:pt x="11892693" y="6481755"/>
                </a:cubicBezTo>
                <a:cubicBezTo>
                  <a:pt x="11892693" y="6442613"/>
                  <a:pt x="11860962" y="6410877"/>
                  <a:pt x="11821820" y="6410877"/>
                </a:cubicBezTo>
                <a:cubicBezTo>
                  <a:pt x="11786133" y="6410877"/>
                  <a:pt x="11756691" y="6437277"/>
                  <a:pt x="11751753" y="6471593"/>
                </a:cubicBezTo>
                <a:cubicBezTo>
                  <a:pt x="11746815" y="6437277"/>
                  <a:pt x="11717373" y="6410877"/>
                  <a:pt x="11681687" y="6410877"/>
                </a:cubicBezTo>
                <a:cubicBezTo>
                  <a:pt x="11661070" y="6410877"/>
                  <a:pt x="11642564" y="6419737"/>
                  <a:pt x="11629616" y="6433787"/>
                </a:cubicBezTo>
                <a:cubicBezTo>
                  <a:pt x="11616665" y="6419732"/>
                  <a:pt x="11598163" y="6410877"/>
                  <a:pt x="11577546" y="6410877"/>
                </a:cubicBezTo>
                <a:close/>
                <a:moveTo>
                  <a:pt x="11292677" y="6353369"/>
                </a:moveTo>
                <a:lnTo>
                  <a:pt x="11292677" y="6548921"/>
                </a:lnTo>
                <a:lnTo>
                  <a:pt x="11327596" y="6548921"/>
                </a:lnTo>
                <a:lnTo>
                  <a:pt x="11327596" y="6479360"/>
                </a:lnTo>
                <a:cubicBezTo>
                  <a:pt x="11327596" y="6455614"/>
                  <a:pt x="11339610" y="6440528"/>
                  <a:pt x="11358603" y="6440528"/>
                </a:cubicBezTo>
                <a:cubicBezTo>
                  <a:pt x="11380113" y="6440528"/>
                  <a:pt x="11384585" y="6454496"/>
                  <a:pt x="11384585" y="6476006"/>
                </a:cubicBezTo>
                <a:lnTo>
                  <a:pt x="11384585" y="6548921"/>
                </a:lnTo>
                <a:lnTo>
                  <a:pt x="11419227" y="6548921"/>
                </a:lnTo>
                <a:lnTo>
                  <a:pt x="11419227" y="6472935"/>
                </a:lnTo>
                <a:cubicBezTo>
                  <a:pt x="11419222" y="6440528"/>
                  <a:pt x="11408889" y="6410916"/>
                  <a:pt x="11369499" y="6410916"/>
                </a:cubicBezTo>
                <a:cubicBezTo>
                  <a:pt x="11353019" y="6410916"/>
                  <a:pt x="11336816" y="6420136"/>
                  <a:pt x="11327596" y="6434939"/>
                </a:cubicBezTo>
                <a:lnTo>
                  <a:pt x="11327596" y="6353369"/>
                </a:lnTo>
                <a:close/>
                <a:moveTo>
                  <a:pt x="11101596" y="6353369"/>
                </a:moveTo>
                <a:cubicBezTo>
                  <a:pt x="11091259" y="6353369"/>
                  <a:pt x="11080086" y="6359794"/>
                  <a:pt x="11080086" y="6373203"/>
                </a:cubicBezTo>
                <a:cubicBezTo>
                  <a:pt x="11080086" y="6386053"/>
                  <a:pt x="11090700" y="6393318"/>
                  <a:pt x="11101596" y="6393318"/>
                </a:cubicBezTo>
                <a:cubicBezTo>
                  <a:pt x="11114446" y="6393318"/>
                  <a:pt x="11123389" y="6384099"/>
                  <a:pt x="11123389" y="6373203"/>
                </a:cubicBezTo>
                <a:cubicBezTo>
                  <a:pt x="11123384" y="6361189"/>
                  <a:pt x="11113605" y="6353369"/>
                  <a:pt x="11101596" y="6353369"/>
                </a:cubicBezTo>
                <a:close/>
                <a:moveTo>
                  <a:pt x="10401805" y="6353369"/>
                </a:moveTo>
                <a:cubicBezTo>
                  <a:pt x="10390350" y="6353369"/>
                  <a:pt x="10380295" y="6360630"/>
                  <a:pt x="10380295" y="6373203"/>
                </a:cubicBezTo>
                <a:cubicBezTo>
                  <a:pt x="10380295" y="6385217"/>
                  <a:pt x="10390073" y="6393318"/>
                  <a:pt x="10401805" y="6393318"/>
                </a:cubicBezTo>
                <a:cubicBezTo>
                  <a:pt x="10415214" y="6393318"/>
                  <a:pt x="10423598" y="6383540"/>
                  <a:pt x="10423598" y="6373203"/>
                </a:cubicBezTo>
                <a:cubicBezTo>
                  <a:pt x="10423593" y="6361471"/>
                  <a:pt x="10414096" y="6353369"/>
                  <a:pt x="10401805" y="6353369"/>
                </a:cubicBezTo>
                <a:close/>
                <a:moveTo>
                  <a:pt x="10349007" y="6353369"/>
                </a:moveTo>
                <a:cubicBezTo>
                  <a:pt x="10320789" y="6353369"/>
                  <a:pt x="10303191" y="6370690"/>
                  <a:pt x="10303191" y="6398625"/>
                </a:cubicBezTo>
                <a:lnTo>
                  <a:pt x="10303191" y="6414270"/>
                </a:lnTo>
                <a:lnTo>
                  <a:pt x="10281958" y="6414270"/>
                </a:lnTo>
                <a:lnTo>
                  <a:pt x="10281958" y="6443041"/>
                </a:lnTo>
                <a:lnTo>
                  <a:pt x="10303191" y="6443041"/>
                </a:lnTo>
                <a:lnTo>
                  <a:pt x="10303191" y="6548916"/>
                </a:lnTo>
                <a:lnTo>
                  <a:pt x="10338110" y="6548916"/>
                </a:lnTo>
                <a:lnTo>
                  <a:pt x="10338110" y="6443041"/>
                </a:lnTo>
                <a:lnTo>
                  <a:pt x="10366605" y="6443041"/>
                </a:lnTo>
                <a:lnTo>
                  <a:pt x="10366605" y="6414270"/>
                </a:lnTo>
                <a:lnTo>
                  <a:pt x="10338110" y="6414270"/>
                </a:lnTo>
                <a:lnTo>
                  <a:pt x="10338110" y="6398625"/>
                </a:lnTo>
                <a:cubicBezTo>
                  <a:pt x="10338110" y="6388847"/>
                  <a:pt x="10344535" y="6382704"/>
                  <a:pt x="10354591" y="6382704"/>
                </a:cubicBezTo>
                <a:lnTo>
                  <a:pt x="10366605" y="6382704"/>
                </a:lnTo>
                <a:lnTo>
                  <a:pt x="10366605" y="6353369"/>
                </a:lnTo>
                <a:close/>
                <a:moveTo>
                  <a:pt x="9793829" y="6353369"/>
                </a:moveTo>
                <a:lnTo>
                  <a:pt x="9793829" y="6432709"/>
                </a:lnTo>
                <a:cubicBezTo>
                  <a:pt x="9783215" y="6417346"/>
                  <a:pt x="9769247" y="6410916"/>
                  <a:pt x="9751367" y="6410916"/>
                </a:cubicBezTo>
                <a:cubicBezTo>
                  <a:pt x="9713377" y="6410916"/>
                  <a:pt x="9687954" y="6440805"/>
                  <a:pt x="9687954" y="6481313"/>
                </a:cubicBezTo>
                <a:cubicBezTo>
                  <a:pt x="9687954" y="6526288"/>
                  <a:pt x="9717007" y="6552269"/>
                  <a:pt x="9751367" y="6552269"/>
                </a:cubicBezTo>
                <a:cubicBezTo>
                  <a:pt x="9772319" y="6552269"/>
                  <a:pt x="9784051" y="6543332"/>
                  <a:pt x="9793829" y="6529641"/>
                </a:cubicBezTo>
                <a:lnTo>
                  <a:pt x="9793552" y="6548916"/>
                </a:lnTo>
                <a:lnTo>
                  <a:pt x="9828753" y="6548916"/>
                </a:lnTo>
                <a:lnTo>
                  <a:pt x="9828753" y="6353369"/>
                </a:lnTo>
                <a:close/>
                <a:moveTo>
                  <a:pt x="0" y="0"/>
                </a:moveTo>
                <a:lnTo>
                  <a:pt x="3827459" y="0"/>
                </a:lnTo>
                <a:lnTo>
                  <a:pt x="5715001" y="0"/>
                </a:lnTo>
                <a:lnTo>
                  <a:pt x="8493070" y="0"/>
                </a:lnTo>
                <a:lnTo>
                  <a:pt x="8493070" y="1"/>
                </a:lnTo>
                <a:lnTo>
                  <a:pt x="12191999" y="1"/>
                </a:lnTo>
                <a:lnTo>
                  <a:pt x="12191999" y="6857999"/>
                </a:lnTo>
                <a:lnTo>
                  <a:pt x="8493070" y="6857999"/>
                </a:lnTo>
                <a:lnTo>
                  <a:pt x="8493070" y="6858000"/>
                </a:lnTo>
                <a:lnTo>
                  <a:pt x="8077200" y="6858000"/>
                </a:lnTo>
                <a:lnTo>
                  <a:pt x="6095999" y="6858000"/>
                </a:lnTo>
                <a:lnTo>
                  <a:pt x="3827459" y="6858000"/>
                </a:lnTo>
                <a:lnTo>
                  <a:pt x="3827459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A7F20AF-E9B8-58D8-008D-519B5AE6B0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489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8D1266-B2D0-93B5-FCB3-61C5A62953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C65F0CE-7C4E-D9DD-5843-5F1F59E1D65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218734 w 12191999"/>
              <a:gd name="connsiteY0" fmla="*/ 6463992 h 6858000"/>
              <a:gd name="connsiteX1" fmla="*/ 10218734 w 12191999"/>
              <a:gd name="connsiteY1" fmla="*/ 6493322 h 6858000"/>
              <a:gd name="connsiteX2" fmla="*/ 10280563 w 12191999"/>
              <a:gd name="connsiteY2" fmla="*/ 6493322 h 6858000"/>
              <a:gd name="connsiteX3" fmla="*/ 10280563 w 12191999"/>
              <a:gd name="connsiteY3" fmla="*/ 6463992 h 6858000"/>
              <a:gd name="connsiteX4" fmla="*/ 9758910 w 12191999"/>
              <a:gd name="connsiteY4" fmla="*/ 6441364 h 6858000"/>
              <a:gd name="connsiteX5" fmla="*/ 9794388 w 12191999"/>
              <a:gd name="connsiteY5" fmla="*/ 6481590 h 6858000"/>
              <a:gd name="connsiteX6" fmla="*/ 9758910 w 12191999"/>
              <a:gd name="connsiteY6" fmla="*/ 6521821 h 6858000"/>
              <a:gd name="connsiteX7" fmla="*/ 9723150 w 12191999"/>
              <a:gd name="connsiteY7" fmla="*/ 6481313 h 6858000"/>
              <a:gd name="connsiteX8" fmla="*/ 9758910 w 12191999"/>
              <a:gd name="connsiteY8" fmla="*/ 6441364 h 6858000"/>
              <a:gd name="connsiteX9" fmla="*/ 10848775 w 12191999"/>
              <a:gd name="connsiteY9" fmla="*/ 6439133 h 6858000"/>
              <a:gd name="connsiteX10" fmla="*/ 10880900 w 12191999"/>
              <a:gd name="connsiteY10" fmla="*/ 6468186 h 6858000"/>
              <a:gd name="connsiteX11" fmla="*/ 10813856 w 12191999"/>
              <a:gd name="connsiteY11" fmla="*/ 6468186 h 6858000"/>
              <a:gd name="connsiteX12" fmla="*/ 10848775 w 12191999"/>
              <a:gd name="connsiteY12" fmla="*/ 6439133 h 6858000"/>
              <a:gd name="connsiteX13" fmla="*/ 11084276 w 12191999"/>
              <a:gd name="connsiteY13" fmla="*/ 6414269 h 6858000"/>
              <a:gd name="connsiteX14" fmla="*/ 11084276 w 12191999"/>
              <a:gd name="connsiteY14" fmla="*/ 6548920 h 6858000"/>
              <a:gd name="connsiteX15" fmla="*/ 11118918 w 12191999"/>
              <a:gd name="connsiteY15" fmla="*/ 6548920 h 6858000"/>
              <a:gd name="connsiteX16" fmla="*/ 11118918 w 12191999"/>
              <a:gd name="connsiteY16" fmla="*/ 6414269 h 6858000"/>
              <a:gd name="connsiteX17" fmla="*/ 10445103 w 12191999"/>
              <a:gd name="connsiteY17" fmla="*/ 6414269 h 6858000"/>
              <a:gd name="connsiteX18" fmla="*/ 10445103 w 12191999"/>
              <a:gd name="connsiteY18" fmla="*/ 6548920 h 6858000"/>
              <a:gd name="connsiteX19" fmla="*/ 10479745 w 12191999"/>
              <a:gd name="connsiteY19" fmla="*/ 6548920 h 6858000"/>
              <a:gd name="connsiteX20" fmla="*/ 10479745 w 12191999"/>
              <a:gd name="connsiteY20" fmla="*/ 6488297 h 6858000"/>
              <a:gd name="connsiteX21" fmla="*/ 10515505 w 12191999"/>
              <a:gd name="connsiteY21" fmla="*/ 6446394 h 6858000"/>
              <a:gd name="connsiteX22" fmla="*/ 10528914 w 12191999"/>
              <a:gd name="connsiteY22" fmla="*/ 6446394 h 6858000"/>
              <a:gd name="connsiteX23" fmla="*/ 10528914 w 12191999"/>
              <a:gd name="connsiteY23" fmla="*/ 6414269 h 6858000"/>
              <a:gd name="connsiteX24" fmla="*/ 10511593 w 12191999"/>
              <a:gd name="connsiteY24" fmla="*/ 6414828 h 6858000"/>
              <a:gd name="connsiteX25" fmla="*/ 10478068 w 12191999"/>
              <a:gd name="connsiteY25" fmla="*/ 6439410 h 6858000"/>
              <a:gd name="connsiteX26" fmla="*/ 10478068 w 12191999"/>
              <a:gd name="connsiteY26" fmla="*/ 6414269 h 6858000"/>
              <a:gd name="connsiteX27" fmla="*/ 10384766 w 12191999"/>
              <a:gd name="connsiteY27" fmla="*/ 6414269 h 6858000"/>
              <a:gd name="connsiteX28" fmla="*/ 10384766 w 12191999"/>
              <a:gd name="connsiteY28" fmla="*/ 6548920 h 6858000"/>
              <a:gd name="connsiteX29" fmla="*/ 10419408 w 12191999"/>
              <a:gd name="connsiteY29" fmla="*/ 6548920 h 6858000"/>
              <a:gd name="connsiteX30" fmla="*/ 10419408 w 12191999"/>
              <a:gd name="connsiteY30" fmla="*/ 6414269 h 6858000"/>
              <a:gd name="connsiteX31" fmla="*/ 11208026 w 12191999"/>
              <a:gd name="connsiteY31" fmla="*/ 6410921 h 6858000"/>
              <a:gd name="connsiteX32" fmla="*/ 11137906 w 12191999"/>
              <a:gd name="connsiteY32" fmla="*/ 6481600 h 6858000"/>
              <a:gd name="connsiteX33" fmla="*/ 11208026 w 12191999"/>
              <a:gd name="connsiteY33" fmla="*/ 6552279 h 6858000"/>
              <a:gd name="connsiteX34" fmla="*/ 11274234 w 12191999"/>
              <a:gd name="connsiteY34" fmla="*/ 6501716 h 6858000"/>
              <a:gd name="connsiteX35" fmla="*/ 11237638 w 12191999"/>
              <a:gd name="connsiteY35" fmla="*/ 6501716 h 6858000"/>
              <a:gd name="connsiteX36" fmla="*/ 11207749 w 12191999"/>
              <a:gd name="connsiteY36" fmla="*/ 6522667 h 6858000"/>
              <a:gd name="connsiteX37" fmla="*/ 11173389 w 12191999"/>
              <a:gd name="connsiteY37" fmla="*/ 6481600 h 6858000"/>
              <a:gd name="connsiteX38" fmla="*/ 11207749 w 12191999"/>
              <a:gd name="connsiteY38" fmla="*/ 6440810 h 6858000"/>
              <a:gd name="connsiteX39" fmla="*/ 11237638 w 12191999"/>
              <a:gd name="connsiteY39" fmla="*/ 6461484 h 6858000"/>
              <a:gd name="connsiteX40" fmla="*/ 11274234 w 12191999"/>
              <a:gd name="connsiteY40" fmla="*/ 6461484 h 6858000"/>
              <a:gd name="connsiteX41" fmla="*/ 11208026 w 12191999"/>
              <a:gd name="connsiteY41" fmla="*/ 6410921 h 6858000"/>
              <a:gd name="connsiteX42" fmla="*/ 11010802 w 12191999"/>
              <a:gd name="connsiteY42" fmla="*/ 6410916 h 6858000"/>
              <a:gd name="connsiteX43" fmla="*/ 10967222 w 12191999"/>
              <a:gd name="connsiteY43" fmla="*/ 6436898 h 6858000"/>
              <a:gd name="connsiteX44" fmla="*/ 10967222 w 12191999"/>
              <a:gd name="connsiteY44" fmla="*/ 6414269 h 6858000"/>
              <a:gd name="connsiteX45" fmla="*/ 10934257 w 12191999"/>
              <a:gd name="connsiteY45" fmla="*/ 6414269 h 6858000"/>
              <a:gd name="connsiteX46" fmla="*/ 10934257 w 12191999"/>
              <a:gd name="connsiteY46" fmla="*/ 6548921 h 6858000"/>
              <a:gd name="connsiteX47" fmla="*/ 10969176 w 12191999"/>
              <a:gd name="connsiteY47" fmla="*/ 6548921 h 6858000"/>
              <a:gd name="connsiteX48" fmla="*/ 10969176 w 12191999"/>
              <a:gd name="connsiteY48" fmla="*/ 6479359 h 6858000"/>
              <a:gd name="connsiteX49" fmla="*/ 10999906 w 12191999"/>
              <a:gd name="connsiteY49" fmla="*/ 6440528 h 6858000"/>
              <a:gd name="connsiteX50" fmla="*/ 11026165 w 12191999"/>
              <a:gd name="connsiteY50" fmla="*/ 6476006 h 6858000"/>
              <a:gd name="connsiteX51" fmla="*/ 11026165 w 12191999"/>
              <a:gd name="connsiteY51" fmla="*/ 6548921 h 6858000"/>
              <a:gd name="connsiteX52" fmla="*/ 11061084 w 12191999"/>
              <a:gd name="connsiteY52" fmla="*/ 6548921 h 6858000"/>
              <a:gd name="connsiteX53" fmla="*/ 11061084 w 12191999"/>
              <a:gd name="connsiteY53" fmla="*/ 6472934 h 6858000"/>
              <a:gd name="connsiteX54" fmla="*/ 11010802 w 12191999"/>
              <a:gd name="connsiteY54" fmla="*/ 6410916 h 6858000"/>
              <a:gd name="connsiteX55" fmla="*/ 10848775 w 12191999"/>
              <a:gd name="connsiteY55" fmla="*/ 6410916 h 6858000"/>
              <a:gd name="connsiteX56" fmla="*/ 10778655 w 12191999"/>
              <a:gd name="connsiteY56" fmla="*/ 6482713 h 6858000"/>
              <a:gd name="connsiteX57" fmla="*/ 10848493 w 12191999"/>
              <a:gd name="connsiteY57" fmla="*/ 6552274 h 6858000"/>
              <a:gd name="connsiteX58" fmla="*/ 10912188 w 12191999"/>
              <a:gd name="connsiteY58" fmla="*/ 6506459 h 6858000"/>
              <a:gd name="connsiteX59" fmla="*/ 10876987 w 12191999"/>
              <a:gd name="connsiteY59" fmla="*/ 6506459 h 6858000"/>
              <a:gd name="connsiteX60" fmla="*/ 10848211 w 12191999"/>
              <a:gd name="connsiteY60" fmla="*/ 6523780 h 6858000"/>
              <a:gd name="connsiteX61" fmla="*/ 10813292 w 12191999"/>
              <a:gd name="connsiteY61" fmla="*/ 6489978 h 6858000"/>
              <a:gd name="connsiteX62" fmla="*/ 10914701 w 12191999"/>
              <a:gd name="connsiteY62" fmla="*/ 6489978 h 6858000"/>
              <a:gd name="connsiteX63" fmla="*/ 10916096 w 12191999"/>
              <a:gd name="connsiteY63" fmla="*/ 6476847 h 6858000"/>
              <a:gd name="connsiteX64" fmla="*/ 10848775 w 12191999"/>
              <a:gd name="connsiteY64" fmla="*/ 6410916 h 6858000"/>
              <a:gd name="connsiteX65" fmla="*/ 10619426 w 12191999"/>
              <a:gd name="connsiteY65" fmla="*/ 6410916 h 6858000"/>
              <a:gd name="connsiteX66" fmla="*/ 10576682 w 12191999"/>
              <a:gd name="connsiteY66" fmla="*/ 6432426 h 6858000"/>
              <a:gd name="connsiteX67" fmla="*/ 10576682 w 12191999"/>
              <a:gd name="connsiteY67" fmla="*/ 6414269 h 6858000"/>
              <a:gd name="connsiteX68" fmla="*/ 10543717 w 12191999"/>
              <a:gd name="connsiteY68" fmla="*/ 6414269 h 6858000"/>
              <a:gd name="connsiteX69" fmla="*/ 10543717 w 12191999"/>
              <a:gd name="connsiteY69" fmla="*/ 6548921 h 6858000"/>
              <a:gd name="connsiteX70" fmla="*/ 10578636 w 12191999"/>
              <a:gd name="connsiteY70" fmla="*/ 6548921 h 6858000"/>
              <a:gd name="connsiteX71" fmla="*/ 10578636 w 12191999"/>
              <a:gd name="connsiteY71" fmla="*/ 6479359 h 6858000"/>
              <a:gd name="connsiteX72" fmla="*/ 10609643 w 12191999"/>
              <a:gd name="connsiteY72" fmla="*/ 6440528 h 6858000"/>
              <a:gd name="connsiteX73" fmla="*/ 10634225 w 12191999"/>
              <a:gd name="connsiteY73" fmla="*/ 6476006 h 6858000"/>
              <a:gd name="connsiteX74" fmla="*/ 10634225 w 12191999"/>
              <a:gd name="connsiteY74" fmla="*/ 6548921 h 6858000"/>
              <a:gd name="connsiteX75" fmla="*/ 10669144 w 12191999"/>
              <a:gd name="connsiteY75" fmla="*/ 6548921 h 6858000"/>
              <a:gd name="connsiteX76" fmla="*/ 10669144 w 12191999"/>
              <a:gd name="connsiteY76" fmla="*/ 6479359 h 6858000"/>
              <a:gd name="connsiteX77" fmla="*/ 10700433 w 12191999"/>
              <a:gd name="connsiteY77" fmla="*/ 6440528 h 6858000"/>
              <a:gd name="connsiteX78" fmla="*/ 10724737 w 12191999"/>
              <a:gd name="connsiteY78" fmla="*/ 6476006 h 6858000"/>
              <a:gd name="connsiteX79" fmla="*/ 10724737 w 12191999"/>
              <a:gd name="connsiteY79" fmla="*/ 6548921 h 6858000"/>
              <a:gd name="connsiteX80" fmla="*/ 10759656 w 12191999"/>
              <a:gd name="connsiteY80" fmla="*/ 6548921 h 6858000"/>
              <a:gd name="connsiteX81" fmla="*/ 10759656 w 12191999"/>
              <a:gd name="connsiteY81" fmla="*/ 6472934 h 6858000"/>
              <a:gd name="connsiteX82" fmla="*/ 10707703 w 12191999"/>
              <a:gd name="connsiteY82" fmla="*/ 6410916 h 6858000"/>
              <a:gd name="connsiteX83" fmla="*/ 10661329 w 12191999"/>
              <a:gd name="connsiteY83" fmla="*/ 6435221 h 6858000"/>
              <a:gd name="connsiteX84" fmla="*/ 10619426 w 12191999"/>
              <a:gd name="connsiteY84" fmla="*/ 6410916 h 6858000"/>
              <a:gd name="connsiteX85" fmla="*/ 10056425 w 12191999"/>
              <a:gd name="connsiteY85" fmla="*/ 6410916 h 6858000"/>
              <a:gd name="connsiteX86" fmla="*/ 10013681 w 12191999"/>
              <a:gd name="connsiteY86" fmla="*/ 6432426 h 6858000"/>
              <a:gd name="connsiteX87" fmla="*/ 10013681 w 12191999"/>
              <a:gd name="connsiteY87" fmla="*/ 6414269 h 6858000"/>
              <a:gd name="connsiteX88" fmla="*/ 9980716 w 12191999"/>
              <a:gd name="connsiteY88" fmla="*/ 6414269 h 6858000"/>
              <a:gd name="connsiteX89" fmla="*/ 9980716 w 12191999"/>
              <a:gd name="connsiteY89" fmla="*/ 6548921 h 6858000"/>
              <a:gd name="connsiteX90" fmla="*/ 10015635 w 12191999"/>
              <a:gd name="connsiteY90" fmla="*/ 6548921 h 6858000"/>
              <a:gd name="connsiteX91" fmla="*/ 10015635 w 12191999"/>
              <a:gd name="connsiteY91" fmla="*/ 6479359 h 6858000"/>
              <a:gd name="connsiteX92" fmla="*/ 10046642 w 12191999"/>
              <a:gd name="connsiteY92" fmla="*/ 6440528 h 6858000"/>
              <a:gd name="connsiteX93" fmla="*/ 10071224 w 12191999"/>
              <a:gd name="connsiteY93" fmla="*/ 6476006 h 6858000"/>
              <a:gd name="connsiteX94" fmla="*/ 10071224 w 12191999"/>
              <a:gd name="connsiteY94" fmla="*/ 6548921 h 6858000"/>
              <a:gd name="connsiteX95" fmla="*/ 10106143 w 12191999"/>
              <a:gd name="connsiteY95" fmla="*/ 6548921 h 6858000"/>
              <a:gd name="connsiteX96" fmla="*/ 10106143 w 12191999"/>
              <a:gd name="connsiteY96" fmla="*/ 6479359 h 6858000"/>
              <a:gd name="connsiteX97" fmla="*/ 10137432 w 12191999"/>
              <a:gd name="connsiteY97" fmla="*/ 6440528 h 6858000"/>
              <a:gd name="connsiteX98" fmla="*/ 10161736 w 12191999"/>
              <a:gd name="connsiteY98" fmla="*/ 6476006 h 6858000"/>
              <a:gd name="connsiteX99" fmla="*/ 10161736 w 12191999"/>
              <a:gd name="connsiteY99" fmla="*/ 6548921 h 6858000"/>
              <a:gd name="connsiteX100" fmla="*/ 10196656 w 12191999"/>
              <a:gd name="connsiteY100" fmla="*/ 6548921 h 6858000"/>
              <a:gd name="connsiteX101" fmla="*/ 10196656 w 12191999"/>
              <a:gd name="connsiteY101" fmla="*/ 6472934 h 6858000"/>
              <a:gd name="connsiteX102" fmla="*/ 10144702 w 12191999"/>
              <a:gd name="connsiteY102" fmla="*/ 6410916 h 6858000"/>
              <a:gd name="connsiteX103" fmla="*/ 10098328 w 12191999"/>
              <a:gd name="connsiteY103" fmla="*/ 6435221 h 6858000"/>
              <a:gd name="connsiteX104" fmla="*/ 10056425 w 12191999"/>
              <a:gd name="connsiteY104" fmla="*/ 6410916 h 6858000"/>
              <a:gd name="connsiteX105" fmla="*/ 9903062 w 12191999"/>
              <a:gd name="connsiteY105" fmla="*/ 6410916 h 6858000"/>
              <a:gd name="connsiteX106" fmla="*/ 9849986 w 12191999"/>
              <a:gd name="connsiteY106" fmla="*/ 6453378 h 6858000"/>
              <a:gd name="connsiteX107" fmla="*/ 9866748 w 12191999"/>
              <a:gd name="connsiteY107" fmla="*/ 6480477 h 6858000"/>
              <a:gd name="connsiteX108" fmla="*/ 9900832 w 12191999"/>
              <a:gd name="connsiteY108" fmla="*/ 6492491 h 6858000"/>
              <a:gd name="connsiteX109" fmla="*/ 9927090 w 12191999"/>
              <a:gd name="connsiteY109" fmla="*/ 6510371 h 6858000"/>
              <a:gd name="connsiteX110" fmla="*/ 9906416 w 12191999"/>
              <a:gd name="connsiteY110" fmla="*/ 6525179 h 6858000"/>
              <a:gd name="connsiteX111" fmla="*/ 9880157 w 12191999"/>
              <a:gd name="connsiteY111" fmla="*/ 6506182 h 6858000"/>
              <a:gd name="connsiteX112" fmla="*/ 9845238 w 12191999"/>
              <a:gd name="connsiteY112" fmla="*/ 6506182 h 6858000"/>
              <a:gd name="connsiteX113" fmla="*/ 9906975 w 12191999"/>
              <a:gd name="connsiteY113" fmla="*/ 6552274 h 6858000"/>
              <a:gd name="connsiteX114" fmla="*/ 9961727 w 12191999"/>
              <a:gd name="connsiteY114" fmla="*/ 6508417 h 6858000"/>
              <a:gd name="connsiteX115" fmla="*/ 9936023 w 12191999"/>
              <a:gd name="connsiteY115" fmla="*/ 6474329 h 6858000"/>
              <a:gd name="connsiteX116" fmla="*/ 9911159 w 12191999"/>
              <a:gd name="connsiteY116" fmla="*/ 6467068 h 6858000"/>
              <a:gd name="connsiteX117" fmla="*/ 9883783 w 12191999"/>
              <a:gd name="connsiteY117" fmla="*/ 6451147 h 6858000"/>
              <a:gd name="connsiteX118" fmla="*/ 9902780 w 12191999"/>
              <a:gd name="connsiteY118" fmla="*/ 6438015 h 6858000"/>
              <a:gd name="connsiteX119" fmla="*/ 9924014 w 12191999"/>
              <a:gd name="connsiteY119" fmla="*/ 6452542 h 6858000"/>
              <a:gd name="connsiteX120" fmla="*/ 9956697 w 12191999"/>
              <a:gd name="connsiteY120" fmla="*/ 6452542 h 6858000"/>
              <a:gd name="connsiteX121" fmla="*/ 9903062 w 12191999"/>
              <a:gd name="connsiteY121" fmla="*/ 6410916 h 6858000"/>
              <a:gd name="connsiteX122" fmla="*/ 11577546 w 12191999"/>
              <a:gd name="connsiteY122" fmla="*/ 6410877 h 6858000"/>
              <a:gd name="connsiteX123" fmla="*/ 11506673 w 12191999"/>
              <a:gd name="connsiteY123" fmla="*/ 6481750 h 6858000"/>
              <a:gd name="connsiteX124" fmla="*/ 11577546 w 12191999"/>
              <a:gd name="connsiteY124" fmla="*/ 6552629 h 6858000"/>
              <a:gd name="connsiteX125" fmla="*/ 11629616 w 12191999"/>
              <a:gd name="connsiteY125" fmla="*/ 6529719 h 6858000"/>
              <a:gd name="connsiteX126" fmla="*/ 11681687 w 12191999"/>
              <a:gd name="connsiteY126" fmla="*/ 6552629 h 6858000"/>
              <a:gd name="connsiteX127" fmla="*/ 11751753 w 12191999"/>
              <a:gd name="connsiteY127" fmla="*/ 6491913 h 6858000"/>
              <a:gd name="connsiteX128" fmla="*/ 11821820 w 12191999"/>
              <a:gd name="connsiteY128" fmla="*/ 6552629 h 6858000"/>
              <a:gd name="connsiteX129" fmla="*/ 11892693 w 12191999"/>
              <a:gd name="connsiteY129" fmla="*/ 6481755 h 6858000"/>
              <a:gd name="connsiteX130" fmla="*/ 11821820 w 12191999"/>
              <a:gd name="connsiteY130" fmla="*/ 6410877 h 6858000"/>
              <a:gd name="connsiteX131" fmla="*/ 11751753 w 12191999"/>
              <a:gd name="connsiteY131" fmla="*/ 6471593 h 6858000"/>
              <a:gd name="connsiteX132" fmla="*/ 11681687 w 12191999"/>
              <a:gd name="connsiteY132" fmla="*/ 6410877 h 6858000"/>
              <a:gd name="connsiteX133" fmla="*/ 11629616 w 12191999"/>
              <a:gd name="connsiteY133" fmla="*/ 6433787 h 6858000"/>
              <a:gd name="connsiteX134" fmla="*/ 11577546 w 12191999"/>
              <a:gd name="connsiteY134" fmla="*/ 6410877 h 6858000"/>
              <a:gd name="connsiteX135" fmla="*/ 11292677 w 12191999"/>
              <a:gd name="connsiteY135" fmla="*/ 6353369 h 6858000"/>
              <a:gd name="connsiteX136" fmla="*/ 11292677 w 12191999"/>
              <a:gd name="connsiteY136" fmla="*/ 6548921 h 6858000"/>
              <a:gd name="connsiteX137" fmla="*/ 11327596 w 12191999"/>
              <a:gd name="connsiteY137" fmla="*/ 6548921 h 6858000"/>
              <a:gd name="connsiteX138" fmla="*/ 11327596 w 12191999"/>
              <a:gd name="connsiteY138" fmla="*/ 6479360 h 6858000"/>
              <a:gd name="connsiteX139" fmla="*/ 11358603 w 12191999"/>
              <a:gd name="connsiteY139" fmla="*/ 6440528 h 6858000"/>
              <a:gd name="connsiteX140" fmla="*/ 11384585 w 12191999"/>
              <a:gd name="connsiteY140" fmla="*/ 6476006 h 6858000"/>
              <a:gd name="connsiteX141" fmla="*/ 11384585 w 12191999"/>
              <a:gd name="connsiteY141" fmla="*/ 6548921 h 6858000"/>
              <a:gd name="connsiteX142" fmla="*/ 11419227 w 12191999"/>
              <a:gd name="connsiteY142" fmla="*/ 6548921 h 6858000"/>
              <a:gd name="connsiteX143" fmla="*/ 11419227 w 12191999"/>
              <a:gd name="connsiteY143" fmla="*/ 6472935 h 6858000"/>
              <a:gd name="connsiteX144" fmla="*/ 11369499 w 12191999"/>
              <a:gd name="connsiteY144" fmla="*/ 6410916 h 6858000"/>
              <a:gd name="connsiteX145" fmla="*/ 11327596 w 12191999"/>
              <a:gd name="connsiteY145" fmla="*/ 6434939 h 6858000"/>
              <a:gd name="connsiteX146" fmla="*/ 11327596 w 12191999"/>
              <a:gd name="connsiteY146" fmla="*/ 6353369 h 6858000"/>
              <a:gd name="connsiteX147" fmla="*/ 11101596 w 12191999"/>
              <a:gd name="connsiteY147" fmla="*/ 6353369 h 6858000"/>
              <a:gd name="connsiteX148" fmla="*/ 11080086 w 12191999"/>
              <a:gd name="connsiteY148" fmla="*/ 6373203 h 6858000"/>
              <a:gd name="connsiteX149" fmla="*/ 11101596 w 12191999"/>
              <a:gd name="connsiteY149" fmla="*/ 6393318 h 6858000"/>
              <a:gd name="connsiteX150" fmla="*/ 11123389 w 12191999"/>
              <a:gd name="connsiteY150" fmla="*/ 6373203 h 6858000"/>
              <a:gd name="connsiteX151" fmla="*/ 11101596 w 12191999"/>
              <a:gd name="connsiteY151" fmla="*/ 6353369 h 6858000"/>
              <a:gd name="connsiteX152" fmla="*/ 10401805 w 12191999"/>
              <a:gd name="connsiteY152" fmla="*/ 6353369 h 6858000"/>
              <a:gd name="connsiteX153" fmla="*/ 10380295 w 12191999"/>
              <a:gd name="connsiteY153" fmla="*/ 6373203 h 6858000"/>
              <a:gd name="connsiteX154" fmla="*/ 10401805 w 12191999"/>
              <a:gd name="connsiteY154" fmla="*/ 6393318 h 6858000"/>
              <a:gd name="connsiteX155" fmla="*/ 10423598 w 12191999"/>
              <a:gd name="connsiteY155" fmla="*/ 6373203 h 6858000"/>
              <a:gd name="connsiteX156" fmla="*/ 10401805 w 12191999"/>
              <a:gd name="connsiteY156" fmla="*/ 6353369 h 6858000"/>
              <a:gd name="connsiteX157" fmla="*/ 10349007 w 12191999"/>
              <a:gd name="connsiteY157" fmla="*/ 6353369 h 6858000"/>
              <a:gd name="connsiteX158" fmla="*/ 10303191 w 12191999"/>
              <a:gd name="connsiteY158" fmla="*/ 6398625 h 6858000"/>
              <a:gd name="connsiteX159" fmla="*/ 10303191 w 12191999"/>
              <a:gd name="connsiteY159" fmla="*/ 6414270 h 6858000"/>
              <a:gd name="connsiteX160" fmla="*/ 10281958 w 12191999"/>
              <a:gd name="connsiteY160" fmla="*/ 6414270 h 6858000"/>
              <a:gd name="connsiteX161" fmla="*/ 10281958 w 12191999"/>
              <a:gd name="connsiteY161" fmla="*/ 6443041 h 6858000"/>
              <a:gd name="connsiteX162" fmla="*/ 10303191 w 12191999"/>
              <a:gd name="connsiteY162" fmla="*/ 6443041 h 6858000"/>
              <a:gd name="connsiteX163" fmla="*/ 10303191 w 12191999"/>
              <a:gd name="connsiteY163" fmla="*/ 6548916 h 6858000"/>
              <a:gd name="connsiteX164" fmla="*/ 10338110 w 12191999"/>
              <a:gd name="connsiteY164" fmla="*/ 6548916 h 6858000"/>
              <a:gd name="connsiteX165" fmla="*/ 10338110 w 12191999"/>
              <a:gd name="connsiteY165" fmla="*/ 6443041 h 6858000"/>
              <a:gd name="connsiteX166" fmla="*/ 10366605 w 12191999"/>
              <a:gd name="connsiteY166" fmla="*/ 6443041 h 6858000"/>
              <a:gd name="connsiteX167" fmla="*/ 10366605 w 12191999"/>
              <a:gd name="connsiteY167" fmla="*/ 6414270 h 6858000"/>
              <a:gd name="connsiteX168" fmla="*/ 10338110 w 12191999"/>
              <a:gd name="connsiteY168" fmla="*/ 6414270 h 6858000"/>
              <a:gd name="connsiteX169" fmla="*/ 10338110 w 12191999"/>
              <a:gd name="connsiteY169" fmla="*/ 6398625 h 6858000"/>
              <a:gd name="connsiteX170" fmla="*/ 10354591 w 12191999"/>
              <a:gd name="connsiteY170" fmla="*/ 6382704 h 6858000"/>
              <a:gd name="connsiteX171" fmla="*/ 10366605 w 12191999"/>
              <a:gd name="connsiteY171" fmla="*/ 6382704 h 6858000"/>
              <a:gd name="connsiteX172" fmla="*/ 10366605 w 12191999"/>
              <a:gd name="connsiteY172" fmla="*/ 6353369 h 6858000"/>
              <a:gd name="connsiteX173" fmla="*/ 9793829 w 12191999"/>
              <a:gd name="connsiteY173" fmla="*/ 6353369 h 6858000"/>
              <a:gd name="connsiteX174" fmla="*/ 9793829 w 12191999"/>
              <a:gd name="connsiteY174" fmla="*/ 6432709 h 6858000"/>
              <a:gd name="connsiteX175" fmla="*/ 9751367 w 12191999"/>
              <a:gd name="connsiteY175" fmla="*/ 6410916 h 6858000"/>
              <a:gd name="connsiteX176" fmla="*/ 9687954 w 12191999"/>
              <a:gd name="connsiteY176" fmla="*/ 6481313 h 6858000"/>
              <a:gd name="connsiteX177" fmla="*/ 9751367 w 12191999"/>
              <a:gd name="connsiteY177" fmla="*/ 6552269 h 6858000"/>
              <a:gd name="connsiteX178" fmla="*/ 9793829 w 12191999"/>
              <a:gd name="connsiteY178" fmla="*/ 6529641 h 6858000"/>
              <a:gd name="connsiteX179" fmla="*/ 9793552 w 12191999"/>
              <a:gd name="connsiteY179" fmla="*/ 6548916 h 6858000"/>
              <a:gd name="connsiteX180" fmla="*/ 9828753 w 12191999"/>
              <a:gd name="connsiteY180" fmla="*/ 6548916 h 6858000"/>
              <a:gd name="connsiteX181" fmla="*/ 9828753 w 12191999"/>
              <a:gd name="connsiteY181" fmla="*/ 6353369 h 6858000"/>
              <a:gd name="connsiteX182" fmla="*/ 0 w 12191999"/>
              <a:gd name="connsiteY182" fmla="*/ 0 h 6858000"/>
              <a:gd name="connsiteX183" fmla="*/ 3827459 w 12191999"/>
              <a:gd name="connsiteY183" fmla="*/ 0 h 6858000"/>
              <a:gd name="connsiteX184" fmla="*/ 5715001 w 12191999"/>
              <a:gd name="connsiteY184" fmla="*/ 0 h 6858000"/>
              <a:gd name="connsiteX185" fmla="*/ 8493070 w 12191999"/>
              <a:gd name="connsiteY185" fmla="*/ 0 h 6858000"/>
              <a:gd name="connsiteX186" fmla="*/ 8493070 w 12191999"/>
              <a:gd name="connsiteY186" fmla="*/ 1 h 6858000"/>
              <a:gd name="connsiteX187" fmla="*/ 12191999 w 12191999"/>
              <a:gd name="connsiteY187" fmla="*/ 1 h 6858000"/>
              <a:gd name="connsiteX188" fmla="*/ 12191999 w 12191999"/>
              <a:gd name="connsiteY188" fmla="*/ 6857999 h 6858000"/>
              <a:gd name="connsiteX189" fmla="*/ 8493070 w 12191999"/>
              <a:gd name="connsiteY189" fmla="*/ 6857999 h 6858000"/>
              <a:gd name="connsiteX190" fmla="*/ 8493070 w 12191999"/>
              <a:gd name="connsiteY190" fmla="*/ 6858000 h 6858000"/>
              <a:gd name="connsiteX191" fmla="*/ 8077200 w 12191999"/>
              <a:gd name="connsiteY191" fmla="*/ 6858000 h 6858000"/>
              <a:gd name="connsiteX192" fmla="*/ 6095999 w 12191999"/>
              <a:gd name="connsiteY192" fmla="*/ 6858000 h 6858000"/>
              <a:gd name="connsiteX193" fmla="*/ 3827459 w 12191999"/>
              <a:gd name="connsiteY193" fmla="*/ 6858000 h 6858000"/>
              <a:gd name="connsiteX194" fmla="*/ 3827459 w 12191999"/>
              <a:gd name="connsiteY194" fmla="*/ 6857998 h 6858000"/>
              <a:gd name="connsiteX195" fmla="*/ 0 w 12191999"/>
              <a:gd name="connsiteY19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12191999" h="6858000">
                <a:moveTo>
                  <a:pt x="10218734" y="6463992"/>
                </a:moveTo>
                <a:lnTo>
                  <a:pt x="10218734" y="6493322"/>
                </a:lnTo>
                <a:lnTo>
                  <a:pt x="10280563" y="6493322"/>
                </a:lnTo>
                <a:lnTo>
                  <a:pt x="10280563" y="6463992"/>
                </a:lnTo>
                <a:close/>
                <a:moveTo>
                  <a:pt x="9758910" y="6441364"/>
                </a:moveTo>
                <a:cubicBezTo>
                  <a:pt x="9781815" y="6441364"/>
                  <a:pt x="9794388" y="6458403"/>
                  <a:pt x="9794388" y="6481590"/>
                </a:cubicBezTo>
                <a:cubicBezTo>
                  <a:pt x="9794388" y="6503942"/>
                  <a:pt x="9782656" y="6521821"/>
                  <a:pt x="9758910" y="6521821"/>
                </a:cubicBezTo>
                <a:cubicBezTo>
                  <a:pt x="9736282" y="6521821"/>
                  <a:pt x="9723150" y="6504500"/>
                  <a:pt x="9723150" y="6481313"/>
                </a:cubicBezTo>
                <a:cubicBezTo>
                  <a:pt x="9723150" y="6458685"/>
                  <a:pt x="9736282" y="6441364"/>
                  <a:pt x="9758910" y="6441364"/>
                </a:cubicBezTo>
                <a:close/>
                <a:moveTo>
                  <a:pt x="10848775" y="6439133"/>
                </a:moveTo>
                <a:cubicBezTo>
                  <a:pt x="10864137" y="6439133"/>
                  <a:pt x="10879505" y="6448630"/>
                  <a:pt x="10880900" y="6468186"/>
                </a:cubicBezTo>
                <a:lnTo>
                  <a:pt x="10813856" y="6468186"/>
                </a:lnTo>
                <a:cubicBezTo>
                  <a:pt x="10817209" y="6447794"/>
                  <a:pt x="10833413" y="6439133"/>
                  <a:pt x="10848775" y="6439133"/>
                </a:cubicBezTo>
                <a:close/>
                <a:moveTo>
                  <a:pt x="11084276" y="6414269"/>
                </a:moveTo>
                <a:lnTo>
                  <a:pt x="11084276" y="6548920"/>
                </a:lnTo>
                <a:lnTo>
                  <a:pt x="11118918" y="6548920"/>
                </a:lnTo>
                <a:lnTo>
                  <a:pt x="11118918" y="6414269"/>
                </a:lnTo>
                <a:close/>
                <a:moveTo>
                  <a:pt x="10445103" y="6414269"/>
                </a:moveTo>
                <a:lnTo>
                  <a:pt x="10445103" y="6548920"/>
                </a:lnTo>
                <a:lnTo>
                  <a:pt x="10479745" y="6548920"/>
                </a:lnTo>
                <a:lnTo>
                  <a:pt x="10479745" y="6488297"/>
                </a:lnTo>
                <a:cubicBezTo>
                  <a:pt x="10479745" y="6462597"/>
                  <a:pt x="10493436" y="6446394"/>
                  <a:pt x="10515505" y="6446394"/>
                </a:cubicBezTo>
                <a:lnTo>
                  <a:pt x="10528914" y="6446394"/>
                </a:lnTo>
                <a:lnTo>
                  <a:pt x="10528914" y="6414269"/>
                </a:lnTo>
                <a:cubicBezTo>
                  <a:pt x="10523325" y="6414269"/>
                  <a:pt x="10515505" y="6414546"/>
                  <a:pt x="10511593" y="6414828"/>
                </a:cubicBezTo>
                <a:cubicBezTo>
                  <a:pt x="10497902" y="6415946"/>
                  <a:pt x="10486729" y="6424047"/>
                  <a:pt x="10478068" y="6439410"/>
                </a:cubicBezTo>
                <a:lnTo>
                  <a:pt x="10478068" y="6414269"/>
                </a:lnTo>
                <a:close/>
                <a:moveTo>
                  <a:pt x="10384766" y="6414269"/>
                </a:moveTo>
                <a:lnTo>
                  <a:pt x="10384766" y="6548920"/>
                </a:lnTo>
                <a:lnTo>
                  <a:pt x="10419408" y="6548920"/>
                </a:lnTo>
                <a:lnTo>
                  <a:pt x="10419408" y="6414269"/>
                </a:lnTo>
                <a:close/>
                <a:moveTo>
                  <a:pt x="11208026" y="6410921"/>
                </a:moveTo>
                <a:cubicBezTo>
                  <a:pt x="11165564" y="6410921"/>
                  <a:pt x="11137906" y="6442769"/>
                  <a:pt x="11137906" y="6481600"/>
                </a:cubicBezTo>
                <a:cubicBezTo>
                  <a:pt x="11137906" y="6520708"/>
                  <a:pt x="11165282" y="6552279"/>
                  <a:pt x="11208026" y="6552279"/>
                </a:cubicBezTo>
                <a:cubicBezTo>
                  <a:pt x="11245458" y="6552279"/>
                  <a:pt x="11268086" y="6530210"/>
                  <a:pt x="11274234" y="6501716"/>
                </a:cubicBezTo>
                <a:lnTo>
                  <a:pt x="11237638" y="6501716"/>
                </a:lnTo>
                <a:cubicBezTo>
                  <a:pt x="11233167" y="6516242"/>
                  <a:pt x="11221994" y="6522667"/>
                  <a:pt x="11207749" y="6522667"/>
                </a:cubicBezTo>
                <a:cubicBezTo>
                  <a:pt x="11187634" y="6522667"/>
                  <a:pt x="11173389" y="6505628"/>
                  <a:pt x="11173389" y="6481600"/>
                </a:cubicBezTo>
                <a:cubicBezTo>
                  <a:pt x="11173389" y="6458408"/>
                  <a:pt x="11186521" y="6440810"/>
                  <a:pt x="11207749" y="6440810"/>
                </a:cubicBezTo>
                <a:cubicBezTo>
                  <a:pt x="11222276" y="6440810"/>
                  <a:pt x="11233449" y="6447794"/>
                  <a:pt x="11237638" y="6461484"/>
                </a:cubicBezTo>
                <a:lnTo>
                  <a:pt x="11274234" y="6461484"/>
                </a:lnTo>
                <a:cubicBezTo>
                  <a:pt x="11266973" y="6427124"/>
                  <a:pt x="11239592" y="6410921"/>
                  <a:pt x="11208026" y="6410921"/>
                </a:cubicBezTo>
                <a:close/>
                <a:moveTo>
                  <a:pt x="11010802" y="6410916"/>
                </a:moveTo>
                <a:cubicBezTo>
                  <a:pt x="10992086" y="6410916"/>
                  <a:pt x="10975324" y="6420971"/>
                  <a:pt x="10967222" y="6436898"/>
                </a:cubicBezTo>
                <a:lnTo>
                  <a:pt x="10967222" y="6414269"/>
                </a:lnTo>
                <a:lnTo>
                  <a:pt x="10934257" y="6414269"/>
                </a:lnTo>
                <a:lnTo>
                  <a:pt x="10934257" y="6548921"/>
                </a:lnTo>
                <a:lnTo>
                  <a:pt x="10969176" y="6548921"/>
                </a:lnTo>
                <a:lnTo>
                  <a:pt x="10969176" y="6479359"/>
                </a:lnTo>
                <a:cubicBezTo>
                  <a:pt x="10969176" y="6455613"/>
                  <a:pt x="10980908" y="6440528"/>
                  <a:pt x="10999906" y="6440528"/>
                </a:cubicBezTo>
                <a:cubicBezTo>
                  <a:pt x="11016109" y="6440528"/>
                  <a:pt x="11026165" y="6454219"/>
                  <a:pt x="11026165" y="6476006"/>
                </a:cubicBezTo>
                <a:lnTo>
                  <a:pt x="11026165" y="6548921"/>
                </a:lnTo>
                <a:lnTo>
                  <a:pt x="11061084" y="6548921"/>
                </a:lnTo>
                <a:lnTo>
                  <a:pt x="11061084" y="6472934"/>
                </a:lnTo>
                <a:cubicBezTo>
                  <a:pt x="11061088" y="6440528"/>
                  <a:pt x="11050192" y="6410916"/>
                  <a:pt x="11010802" y="6410916"/>
                </a:cubicBezTo>
                <a:close/>
                <a:moveTo>
                  <a:pt x="10848775" y="6410916"/>
                </a:moveTo>
                <a:cubicBezTo>
                  <a:pt x="10803801" y="6410916"/>
                  <a:pt x="10778655" y="6443600"/>
                  <a:pt x="10778655" y="6482713"/>
                </a:cubicBezTo>
                <a:cubicBezTo>
                  <a:pt x="10778655" y="6522939"/>
                  <a:pt x="10806031" y="6552274"/>
                  <a:pt x="10848493" y="6552274"/>
                </a:cubicBezTo>
                <a:cubicBezTo>
                  <a:pt x="10874475" y="6552274"/>
                  <a:pt x="10901569" y="6539424"/>
                  <a:pt x="10912188" y="6506459"/>
                </a:cubicBezTo>
                <a:lnTo>
                  <a:pt x="10876987" y="6506459"/>
                </a:lnTo>
                <a:cubicBezTo>
                  <a:pt x="10871680" y="6517355"/>
                  <a:pt x="10861066" y="6523780"/>
                  <a:pt x="10848211" y="6523780"/>
                </a:cubicBezTo>
                <a:cubicBezTo>
                  <a:pt x="10831172" y="6523780"/>
                  <a:pt x="10814410" y="6512884"/>
                  <a:pt x="10813292" y="6489978"/>
                </a:cubicBezTo>
                <a:lnTo>
                  <a:pt x="10914701" y="6489978"/>
                </a:lnTo>
                <a:cubicBezTo>
                  <a:pt x="10915537" y="6486625"/>
                  <a:pt x="10916096" y="6479641"/>
                  <a:pt x="10916096" y="6476847"/>
                </a:cubicBezTo>
                <a:cubicBezTo>
                  <a:pt x="10916101" y="6438851"/>
                  <a:pt x="10887330" y="6410916"/>
                  <a:pt x="10848775" y="6410916"/>
                </a:cubicBezTo>
                <a:close/>
                <a:moveTo>
                  <a:pt x="10619426" y="6410916"/>
                </a:moveTo>
                <a:cubicBezTo>
                  <a:pt x="10602387" y="6410916"/>
                  <a:pt x="10585902" y="6419295"/>
                  <a:pt x="10576682" y="6432426"/>
                </a:cubicBezTo>
                <a:lnTo>
                  <a:pt x="10576682" y="6414269"/>
                </a:lnTo>
                <a:lnTo>
                  <a:pt x="10543717" y="6414269"/>
                </a:lnTo>
                <a:lnTo>
                  <a:pt x="10543717" y="6548921"/>
                </a:lnTo>
                <a:lnTo>
                  <a:pt x="10578636" y="6548921"/>
                </a:lnTo>
                <a:lnTo>
                  <a:pt x="10578636" y="6479359"/>
                </a:lnTo>
                <a:cubicBezTo>
                  <a:pt x="10578636" y="6455613"/>
                  <a:pt x="10590650" y="6440528"/>
                  <a:pt x="10609643" y="6440528"/>
                </a:cubicBezTo>
                <a:cubicBezTo>
                  <a:pt x="10624728" y="6440528"/>
                  <a:pt x="10634225" y="6454219"/>
                  <a:pt x="10634225" y="6476006"/>
                </a:cubicBezTo>
                <a:lnTo>
                  <a:pt x="10634225" y="6548921"/>
                </a:lnTo>
                <a:lnTo>
                  <a:pt x="10669144" y="6548921"/>
                </a:lnTo>
                <a:lnTo>
                  <a:pt x="10669144" y="6479359"/>
                </a:lnTo>
                <a:cubicBezTo>
                  <a:pt x="10669144" y="6455613"/>
                  <a:pt x="10681158" y="6440528"/>
                  <a:pt x="10700433" y="6440528"/>
                </a:cubicBezTo>
                <a:cubicBezTo>
                  <a:pt x="10715236" y="6440528"/>
                  <a:pt x="10724737" y="6454219"/>
                  <a:pt x="10724737" y="6476006"/>
                </a:cubicBezTo>
                <a:lnTo>
                  <a:pt x="10724737" y="6548921"/>
                </a:lnTo>
                <a:lnTo>
                  <a:pt x="10759656" y="6548921"/>
                </a:lnTo>
                <a:lnTo>
                  <a:pt x="10759656" y="6472934"/>
                </a:lnTo>
                <a:cubicBezTo>
                  <a:pt x="10759661" y="6434939"/>
                  <a:pt x="10739546" y="6410916"/>
                  <a:pt x="10707703" y="6410916"/>
                </a:cubicBezTo>
                <a:cubicBezTo>
                  <a:pt x="10688428" y="6410916"/>
                  <a:pt x="10670548" y="6420412"/>
                  <a:pt x="10661329" y="6435221"/>
                </a:cubicBezTo>
                <a:cubicBezTo>
                  <a:pt x="10652950" y="6420417"/>
                  <a:pt x="10636747" y="6410916"/>
                  <a:pt x="10619426" y="6410916"/>
                </a:cubicBezTo>
                <a:close/>
                <a:moveTo>
                  <a:pt x="10056425" y="6410916"/>
                </a:moveTo>
                <a:cubicBezTo>
                  <a:pt x="10039386" y="6410916"/>
                  <a:pt x="10022901" y="6419295"/>
                  <a:pt x="10013681" y="6432426"/>
                </a:cubicBezTo>
                <a:lnTo>
                  <a:pt x="10013681" y="6414269"/>
                </a:lnTo>
                <a:lnTo>
                  <a:pt x="9980716" y="6414269"/>
                </a:lnTo>
                <a:lnTo>
                  <a:pt x="9980716" y="6548921"/>
                </a:lnTo>
                <a:lnTo>
                  <a:pt x="10015635" y="6548921"/>
                </a:lnTo>
                <a:lnTo>
                  <a:pt x="10015635" y="6479359"/>
                </a:lnTo>
                <a:cubicBezTo>
                  <a:pt x="10015635" y="6455613"/>
                  <a:pt x="10027649" y="6440528"/>
                  <a:pt x="10046642" y="6440528"/>
                </a:cubicBezTo>
                <a:cubicBezTo>
                  <a:pt x="10061727" y="6440528"/>
                  <a:pt x="10071224" y="6454219"/>
                  <a:pt x="10071224" y="6476006"/>
                </a:cubicBezTo>
                <a:lnTo>
                  <a:pt x="10071224" y="6548921"/>
                </a:lnTo>
                <a:lnTo>
                  <a:pt x="10106143" y="6548921"/>
                </a:lnTo>
                <a:lnTo>
                  <a:pt x="10106143" y="6479359"/>
                </a:lnTo>
                <a:cubicBezTo>
                  <a:pt x="10106143" y="6455613"/>
                  <a:pt x="10118157" y="6440528"/>
                  <a:pt x="10137432" y="6440528"/>
                </a:cubicBezTo>
                <a:cubicBezTo>
                  <a:pt x="10152240" y="6440528"/>
                  <a:pt x="10161736" y="6454219"/>
                  <a:pt x="10161736" y="6476006"/>
                </a:cubicBezTo>
                <a:lnTo>
                  <a:pt x="10161736" y="6548921"/>
                </a:lnTo>
                <a:lnTo>
                  <a:pt x="10196656" y="6548921"/>
                </a:lnTo>
                <a:lnTo>
                  <a:pt x="10196656" y="6472934"/>
                </a:lnTo>
                <a:cubicBezTo>
                  <a:pt x="10196665" y="6434939"/>
                  <a:pt x="10176550" y="6410916"/>
                  <a:pt x="10144702" y="6410916"/>
                </a:cubicBezTo>
                <a:cubicBezTo>
                  <a:pt x="10125427" y="6410916"/>
                  <a:pt x="10107547" y="6420412"/>
                  <a:pt x="10098328" y="6435221"/>
                </a:cubicBezTo>
                <a:cubicBezTo>
                  <a:pt x="10089949" y="6420417"/>
                  <a:pt x="10073746" y="6410916"/>
                  <a:pt x="10056425" y="6410916"/>
                </a:cubicBezTo>
                <a:close/>
                <a:moveTo>
                  <a:pt x="9903062" y="6410916"/>
                </a:moveTo>
                <a:cubicBezTo>
                  <a:pt x="9870379" y="6410916"/>
                  <a:pt x="9849986" y="6427396"/>
                  <a:pt x="9849986" y="6453378"/>
                </a:cubicBezTo>
                <a:cubicBezTo>
                  <a:pt x="9849986" y="6465951"/>
                  <a:pt x="9856693" y="6474888"/>
                  <a:pt x="9866748" y="6480477"/>
                </a:cubicBezTo>
                <a:cubicBezTo>
                  <a:pt x="9878203" y="6486902"/>
                  <a:pt x="9891330" y="6490255"/>
                  <a:pt x="9900832" y="6492491"/>
                </a:cubicBezTo>
                <a:cubicBezTo>
                  <a:pt x="9924855" y="6498080"/>
                  <a:pt x="9927090" y="6503387"/>
                  <a:pt x="9927090" y="6510371"/>
                </a:cubicBezTo>
                <a:cubicBezTo>
                  <a:pt x="9927090" y="6519590"/>
                  <a:pt x="9918989" y="6525179"/>
                  <a:pt x="9906416" y="6525179"/>
                </a:cubicBezTo>
                <a:cubicBezTo>
                  <a:pt x="9892448" y="6525179"/>
                  <a:pt x="9882393" y="6517914"/>
                  <a:pt x="9880157" y="6506182"/>
                </a:cubicBezTo>
                <a:lnTo>
                  <a:pt x="9845238" y="6506182"/>
                </a:lnTo>
                <a:cubicBezTo>
                  <a:pt x="9848591" y="6534399"/>
                  <a:pt x="9872337" y="6552274"/>
                  <a:pt x="9906975" y="6552274"/>
                </a:cubicBezTo>
                <a:cubicBezTo>
                  <a:pt x="9940499" y="6552274"/>
                  <a:pt x="9961727" y="6535235"/>
                  <a:pt x="9961727" y="6508417"/>
                </a:cubicBezTo>
                <a:cubicBezTo>
                  <a:pt x="9961722" y="6490814"/>
                  <a:pt x="9952226" y="6479636"/>
                  <a:pt x="9936023" y="6474329"/>
                </a:cubicBezTo>
                <a:cubicBezTo>
                  <a:pt x="9927921" y="6471535"/>
                  <a:pt x="9920660" y="6469299"/>
                  <a:pt x="9911159" y="6467068"/>
                </a:cubicBezTo>
                <a:cubicBezTo>
                  <a:pt x="9901663" y="6464833"/>
                  <a:pt x="9883783" y="6462879"/>
                  <a:pt x="9883783" y="6451147"/>
                </a:cubicBezTo>
                <a:cubicBezTo>
                  <a:pt x="9883783" y="6443045"/>
                  <a:pt x="9891044" y="6438015"/>
                  <a:pt x="9902780" y="6438015"/>
                </a:cubicBezTo>
                <a:cubicBezTo>
                  <a:pt x="9914235" y="6438015"/>
                  <a:pt x="9922337" y="6443604"/>
                  <a:pt x="9924014" y="6452542"/>
                </a:cubicBezTo>
                <a:lnTo>
                  <a:pt x="9956697" y="6452542"/>
                </a:lnTo>
                <a:cubicBezTo>
                  <a:pt x="9953344" y="6426842"/>
                  <a:pt x="9932674" y="6410916"/>
                  <a:pt x="9903062" y="6410916"/>
                </a:cubicBezTo>
                <a:close/>
                <a:moveTo>
                  <a:pt x="11577546" y="6410877"/>
                </a:moveTo>
                <a:cubicBezTo>
                  <a:pt x="11538404" y="6410877"/>
                  <a:pt x="11506673" y="6442608"/>
                  <a:pt x="11506673" y="6481750"/>
                </a:cubicBezTo>
                <a:cubicBezTo>
                  <a:pt x="11506673" y="6520893"/>
                  <a:pt x="11538399" y="6552629"/>
                  <a:pt x="11577546" y="6552629"/>
                </a:cubicBezTo>
                <a:cubicBezTo>
                  <a:pt x="11598163" y="6552629"/>
                  <a:pt x="11616669" y="6543769"/>
                  <a:pt x="11629616" y="6529719"/>
                </a:cubicBezTo>
                <a:cubicBezTo>
                  <a:pt x="11642568" y="6543774"/>
                  <a:pt x="11661070" y="6552629"/>
                  <a:pt x="11681687" y="6552629"/>
                </a:cubicBezTo>
                <a:cubicBezTo>
                  <a:pt x="11717369" y="6552629"/>
                  <a:pt x="11746811" y="6526229"/>
                  <a:pt x="11751753" y="6491913"/>
                </a:cubicBezTo>
                <a:cubicBezTo>
                  <a:pt x="11756691" y="6526229"/>
                  <a:pt x="11786133" y="6552629"/>
                  <a:pt x="11821820" y="6552629"/>
                </a:cubicBezTo>
                <a:cubicBezTo>
                  <a:pt x="11860962" y="6552629"/>
                  <a:pt x="11892693" y="6520898"/>
                  <a:pt x="11892693" y="6481755"/>
                </a:cubicBezTo>
                <a:cubicBezTo>
                  <a:pt x="11892693" y="6442613"/>
                  <a:pt x="11860962" y="6410877"/>
                  <a:pt x="11821820" y="6410877"/>
                </a:cubicBezTo>
                <a:cubicBezTo>
                  <a:pt x="11786133" y="6410877"/>
                  <a:pt x="11756691" y="6437277"/>
                  <a:pt x="11751753" y="6471593"/>
                </a:cubicBezTo>
                <a:cubicBezTo>
                  <a:pt x="11746815" y="6437277"/>
                  <a:pt x="11717373" y="6410877"/>
                  <a:pt x="11681687" y="6410877"/>
                </a:cubicBezTo>
                <a:cubicBezTo>
                  <a:pt x="11661070" y="6410877"/>
                  <a:pt x="11642564" y="6419737"/>
                  <a:pt x="11629616" y="6433787"/>
                </a:cubicBezTo>
                <a:cubicBezTo>
                  <a:pt x="11616665" y="6419732"/>
                  <a:pt x="11598163" y="6410877"/>
                  <a:pt x="11577546" y="6410877"/>
                </a:cubicBezTo>
                <a:close/>
                <a:moveTo>
                  <a:pt x="11292677" y="6353369"/>
                </a:moveTo>
                <a:lnTo>
                  <a:pt x="11292677" y="6548921"/>
                </a:lnTo>
                <a:lnTo>
                  <a:pt x="11327596" y="6548921"/>
                </a:lnTo>
                <a:lnTo>
                  <a:pt x="11327596" y="6479360"/>
                </a:lnTo>
                <a:cubicBezTo>
                  <a:pt x="11327596" y="6455614"/>
                  <a:pt x="11339610" y="6440528"/>
                  <a:pt x="11358603" y="6440528"/>
                </a:cubicBezTo>
                <a:cubicBezTo>
                  <a:pt x="11380113" y="6440528"/>
                  <a:pt x="11384585" y="6454496"/>
                  <a:pt x="11384585" y="6476006"/>
                </a:cubicBezTo>
                <a:lnTo>
                  <a:pt x="11384585" y="6548921"/>
                </a:lnTo>
                <a:lnTo>
                  <a:pt x="11419227" y="6548921"/>
                </a:lnTo>
                <a:lnTo>
                  <a:pt x="11419227" y="6472935"/>
                </a:lnTo>
                <a:cubicBezTo>
                  <a:pt x="11419222" y="6440528"/>
                  <a:pt x="11408889" y="6410916"/>
                  <a:pt x="11369499" y="6410916"/>
                </a:cubicBezTo>
                <a:cubicBezTo>
                  <a:pt x="11353019" y="6410916"/>
                  <a:pt x="11336816" y="6420136"/>
                  <a:pt x="11327596" y="6434939"/>
                </a:cubicBezTo>
                <a:lnTo>
                  <a:pt x="11327596" y="6353369"/>
                </a:lnTo>
                <a:close/>
                <a:moveTo>
                  <a:pt x="11101596" y="6353369"/>
                </a:moveTo>
                <a:cubicBezTo>
                  <a:pt x="11091259" y="6353369"/>
                  <a:pt x="11080086" y="6359794"/>
                  <a:pt x="11080086" y="6373203"/>
                </a:cubicBezTo>
                <a:cubicBezTo>
                  <a:pt x="11080086" y="6386053"/>
                  <a:pt x="11090700" y="6393318"/>
                  <a:pt x="11101596" y="6393318"/>
                </a:cubicBezTo>
                <a:cubicBezTo>
                  <a:pt x="11114446" y="6393318"/>
                  <a:pt x="11123389" y="6384099"/>
                  <a:pt x="11123389" y="6373203"/>
                </a:cubicBezTo>
                <a:cubicBezTo>
                  <a:pt x="11123384" y="6361189"/>
                  <a:pt x="11113605" y="6353369"/>
                  <a:pt x="11101596" y="6353369"/>
                </a:cubicBezTo>
                <a:close/>
                <a:moveTo>
                  <a:pt x="10401805" y="6353369"/>
                </a:moveTo>
                <a:cubicBezTo>
                  <a:pt x="10390350" y="6353369"/>
                  <a:pt x="10380295" y="6360630"/>
                  <a:pt x="10380295" y="6373203"/>
                </a:cubicBezTo>
                <a:cubicBezTo>
                  <a:pt x="10380295" y="6385217"/>
                  <a:pt x="10390073" y="6393318"/>
                  <a:pt x="10401805" y="6393318"/>
                </a:cubicBezTo>
                <a:cubicBezTo>
                  <a:pt x="10415214" y="6393318"/>
                  <a:pt x="10423598" y="6383540"/>
                  <a:pt x="10423598" y="6373203"/>
                </a:cubicBezTo>
                <a:cubicBezTo>
                  <a:pt x="10423593" y="6361471"/>
                  <a:pt x="10414096" y="6353369"/>
                  <a:pt x="10401805" y="6353369"/>
                </a:cubicBezTo>
                <a:close/>
                <a:moveTo>
                  <a:pt x="10349007" y="6353369"/>
                </a:moveTo>
                <a:cubicBezTo>
                  <a:pt x="10320789" y="6353369"/>
                  <a:pt x="10303191" y="6370690"/>
                  <a:pt x="10303191" y="6398625"/>
                </a:cubicBezTo>
                <a:lnTo>
                  <a:pt x="10303191" y="6414270"/>
                </a:lnTo>
                <a:lnTo>
                  <a:pt x="10281958" y="6414270"/>
                </a:lnTo>
                <a:lnTo>
                  <a:pt x="10281958" y="6443041"/>
                </a:lnTo>
                <a:lnTo>
                  <a:pt x="10303191" y="6443041"/>
                </a:lnTo>
                <a:lnTo>
                  <a:pt x="10303191" y="6548916"/>
                </a:lnTo>
                <a:lnTo>
                  <a:pt x="10338110" y="6548916"/>
                </a:lnTo>
                <a:lnTo>
                  <a:pt x="10338110" y="6443041"/>
                </a:lnTo>
                <a:lnTo>
                  <a:pt x="10366605" y="6443041"/>
                </a:lnTo>
                <a:lnTo>
                  <a:pt x="10366605" y="6414270"/>
                </a:lnTo>
                <a:lnTo>
                  <a:pt x="10338110" y="6414270"/>
                </a:lnTo>
                <a:lnTo>
                  <a:pt x="10338110" y="6398625"/>
                </a:lnTo>
                <a:cubicBezTo>
                  <a:pt x="10338110" y="6388847"/>
                  <a:pt x="10344535" y="6382704"/>
                  <a:pt x="10354591" y="6382704"/>
                </a:cubicBezTo>
                <a:lnTo>
                  <a:pt x="10366605" y="6382704"/>
                </a:lnTo>
                <a:lnTo>
                  <a:pt x="10366605" y="6353369"/>
                </a:lnTo>
                <a:close/>
                <a:moveTo>
                  <a:pt x="9793829" y="6353369"/>
                </a:moveTo>
                <a:lnTo>
                  <a:pt x="9793829" y="6432709"/>
                </a:lnTo>
                <a:cubicBezTo>
                  <a:pt x="9783215" y="6417346"/>
                  <a:pt x="9769247" y="6410916"/>
                  <a:pt x="9751367" y="6410916"/>
                </a:cubicBezTo>
                <a:cubicBezTo>
                  <a:pt x="9713377" y="6410916"/>
                  <a:pt x="9687954" y="6440805"/>
                  <a:pt x="9687954" y="6481313"/>
                </a:cubicBezTo>
                <a:cubicBezTo>
                  <a:pt x="9687954" y="6526288"/>
                  <a:pt x="9717007" y="6552269"/>
                  <a:pt x="9751367" y="6552269"/>
                </a:cubicBezTo>
                <a:cubicBezTo>
                  <a:pt x="9772319" y="6552269"/>
                  <a:pt x="9784051" y="6543332"/>
                  <a:pt x="9793829" y="6529641"/>
                </a:cubicBezTo>
                <a:lnTo>
                  <a:pt x="9793552" y="6548916"/>
                </a:lnTo>
                <a:lnTo>
                  <a:pt x="9828753" y="6548916"/>
                </a:lnTo>
                <a:lnTo>
                  <a:pt x="9828753" y="6353369"/>
                </a:lnTo>
                <a:close/>
                <a:moveTo>
                  <a:pt x="0" y="0"/>
                </a:moveTo>
                <a:lnTo>
                  <a:pt x="3827459" y="0"/>
                </a:lnTo>
                <a:lnTo>
                  <a:pt x="5715001" y="0"/>
                </a:lnTo>
                <a:lnTo>
                  <a:pt x="8493070" y="0"/>
                </a:lnTo>
                <a:lnTo>
                  <a:pt x="8493070" y="1"/>
                </a:lnTo>
                <a:lnTo>
                  <a:pt x="12191999" y="1"/>
                </a:lnTo>
                <a:lnTo>
                  <a:pt x="12191999" y="6857999"/>
                </a:lnTo>
                <a:lnTo>
                  <a:pt x="8493070" y="6857999"/>
                </a:lnTo>
                <a:lnTo>
                  <a:pt x="8493070" y="6858000"/>
                </a:lnTo>
                <a:lnTo>
                  <a:pt x="8077200" y="6858000"/>
                </a:lnTo>
                <a:lnTo>
                  <a:pt x="6095999" y="6858000"/>
                </a:lnTo>
                <a:lnTo>
                  <a:pt x="3827459" y="6858000"/>
                </a:lnTo>
                <a:lnTo>
                  <a:pt x="3827459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tx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A7F20AF-E9B8-58D8-008D-519B5AE6B0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22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1CE734-680D-5207-7696-1F96E9161399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5" y="1825200"/>
            <a:ext cx="3094255" cy="4104000"/>
          </a:xfrm>
          <a:custGeom>
            <a:avLst/>
            <a:gdLst>
              <a:gd name="connsiteX0" fmla="*/ 2052000 w 3094255"/>
              <a:gd name="connsiteY0" fmla="*/ 0 h 4104000"/>
              <a:gd name="connsiteX1" fmla="*/ 3030105 w 3094255"/>
              <a:gd name="connsiteY1" fmla="*/ 247666 h 4104000"/>
              <a:gd name="connsiteX2" fmla="*/ 3094255 w 3094255"/>
              <a:gd name="connsiteY2" fmla="*/ 286638 h 4104000"/>
              <a:gd name="connsiteX3" fmla="*/ 3094255 w 3094255"/>
              <a:gd name="connsiteY3" fmla="*/ 3817363 h 4104000"/>
              <a:gd name="connsiteX4" fmla="*/ 3030105 w 3094255"/>
              <a:gd name="connsiteY4" fmla="*/ 3856335 h 4104000"/>
              <a:gd name="connsiteX5" fmla="*/ 2052000 w 3094255"/>
              <a:gd name="connsiteY5" fmla="*/ 4104000 h 4104000"/>
              <a:gd name="connsiteX6" fmla="*/ 0 w 3094255"/>
              <a:gd name="connsiteY6" fmla="*/ 2052000 h 4104000"/>
              <a:gd name="connsiteX7" fmla="*/ 2052000 w 3094255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4255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094255" y="286638"/>
                </a:lnTo>
                <a:lnTo>
                  <a:pt x="3094255" y="3817363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solidFill>
            <a:srgbClr val="307297"/>
          </a:solidFill>
          <a:ln w="28575">
            <a:solidFill>
              <a:srgbClr val="3072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solidFill>
            <a:srgbClr val="307297"/>
          </a:solidFill>
          <a:ln w="28575">
            <a:solidFill>
              <a:srgbClr val="3072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66D493D-FA58-1CC1-7D47-215AA7187BEF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1824238"/>
            <a:ext cx="2659063" cy="4104000"/>
          </a:xfrm>
          <a:custGeom>
            <a:avLst/>
            <a:gdLst>
              <a:gd name="connsiteX0" fmla="*/ 607063 w 2659063"/>
              <a:gd name="connsiteY0" fmla="*/ 0 h 4104000"/>
              <a:gd name="connsiteX1" fmla="*/ 2659063 w 2659063"/>
              <a:gd name="connsiteY1" fmla="*/ 2052000 h 4104000"/>
              <a:gd name="connsiteX2" fmla="*/ 607063 w 2659063"/>
              <a:gd name="connsiteY2" fmla="*/ 4104000 h 4104000"/>
              <a:gd name="connsiteX3" fmla="*/ 193514 w 2659063"/>
              <a:gd name="connsiteY3" fmla="*/ 4062311 h 4104000"/>
              <a:gd name="connsiteX4" fmla="*/ 0 w 2659063"/>
              <a:gd name="connsiteY4" fmla="*/ 4012553 h 4104000"/>
              <a:gd name="connsiteX5" fmla="*/ 0 w 2659063"/>
              <a:gd name="connsiteY5" fmla="*/ 91447 h 4104000"/>
              <a:gd name="connsiteX6" fmla="*/ 193514 w 2659063"/>
              <a:gd name="connsiteY6" fmla="*/ 41690 h 4104000"/>
              <a:gd name="connsiteX7" fmla="*/ 607063 w 2659063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59063" h="4104000">
                <a:moveTo>
                  <a:pt x="607063" y="0"/>
                </a:moveTo>
                <a:cubicBezTo>
                  <a:pt x="1740351" y="0"/>
                  <a:pt x="2659063" y="918712"/>
                  <a:pt x="2659063" y="2052000"/>
                </a:cubicBezTo>
                <a:cubicBezTo>
                  <a:pt x="2659063" y="3185288"/>
                  <a:pt x="1740351" y="4104000"/>
                  <a:pt x="607063" y="4104000"/>
                </a:cubicBezTo>
                <a:cubicBezTo>
                  <a:pt x="465402" y="4104000"/>
                  <a:pt x="327094" y="4089645"/>
                  <a:pt x="193514" y="4062311"/>
                </a:cubicBezTo>
                <a:lnTo>
                  <a:pt x="0" y="4012553"/>
                </a:lnTo>
                <a:lnTo>
                  <a:pt x="0" y="91447"/>
                </a:lnTo>
                <a:lnTo>
                  <a:pt x="193514" y="41690"/>
                </a:lnTo>
                <a:cubicBezTo>
                  <a:pt x="327094" y="14355"/>
                  <a:pt x="465402" y="0"/>
                  <a:pt x="607063" y="0"/>
                </a:cubicBezTo>
                <a:close/>
              </a:path>
            </a:pathLst>
          </a:custGeom>
          <a:solidFill>
            <a:srgbClr val="307297"/>
          </a:solidFill>
          <a:ln w="28575">
            <a:solidFill>
              <a:srgbClr val="3072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C2A785-2997-BD6D-D168-AEEBF16DAED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2400" y="2420938"/>
            <a:ext cx="6456746" cy="886900"/>
          </a:xfrm>
        </p:spPr>
        <p:txBody>
          <a:bodyPr tIns="0">
            <a:noAutofit/>
          </a:bodyPr>
          <a:lstStyle>
            <a:lvl1pPr marL="0" indent="0" algn="l">
              <a:buNone/>
              <a:defRPr sz="285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Subtitle</a:t>
            </a:r>
            <a:r>
              <a:rPr lang="it-IT"/>
              <a:t>: Vitate </a:t>
            </a:r>
            <a:r>
              <a:rPr lang="it-IT" err="1"/>
              <a:t>solorec</a:t>
            </a:r>
            <a:r>
              <a:rPr lang="it-IT"/>
              <a:t> </a:t>
            </a:r>
            <a:r>
              <a:rPr lang="it-IT" err="1"/>
              <a:t>torisqu</a:t>
            </a:r>
            <a:r>
              <a:rPr lang="it-IT"/>
              <a:t> </a:t>
            </a:r>
            <a:r>
              <a:rPr lang="it-IT" err="1"/>
              <a:t>asperio</a:t>
            </a:r>
            <a:r>
              <a:rPr lang="it-IT"/>
              <a:t> </a:t>
            </a:r>
            <a:r>
              <a:rPr lang="it-IT" err="1"/>
              <a:t>berat</a:t>
            </a:r>
            <a:r>
              <a:rPr lang="it-IT"/>
              <a:t>. </a:t>
            </a:r>
            <a:r>
              <a:rPr lang="it-IT" err="1"/>
              <a:t>Duciate</a:t>
            </a:r>
            <a:r>
              <a:rPr lang="it-IT"/>
              <a:t> non ne core.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1200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D71BE54-2AEC-CB55-A27F-F0F5F9594B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3357562"/>
            <a:ext cx="11589563" cy="1069976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D7357D-C2D2-2F84-9C0B-6104060291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41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C65F0CE-7C4E-D9DD-5843-5F1F59E1D65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218734 w 12191999"/>
              <a:gd name="connsiteY0" fmla="*/ 6463992 h 6858000"/>
              <a:gd name="connsiteX1" fmla="*/ 10218734 w 12191999"/>
              <a:gd name="connsiteY1" fmla="*/ 6493322 h 6858000"/>
              <a:gd name="connsiteX2" fmla="*/ 10280563 w 12191999"/>
              <a:gd name="connsiteY2" fmla="*/ 6493322 h 6858000"/>
              <a:gd name="connsiteX3" fmla="*/ 10280563 w 12191999"/>
              <a:gd name="connsiteY3" fmla="*/ 6463992 h 6858000"/>
              <a:gd name="connsiteX4" fmla="*/ 9758910 w 12191999"/>
              <a:gd name="connsiteY4" fmla="*/ 6441364 h 6858000"/>
              <a:gd name="connsiteX5" fmla="*/ 9794388 w 12191999"/>
              <a:gd name="connsiteY5" fmla="*/ 6481590 h 6858000"/>
              <a:gd name="connsiteX6" fmla="*/ 9758910 w 12191999"/>
              <a:gd name="connsiteY6" fmla="*/ 6521821 h 6858000"/>
              <a:gd name="connsiteX7" fmla="*/ 9723150 w 12191999"/>
              <a:gd name="connsiteY7" fmla="*/ 6481313 h 6858000"/>
              <a:gd name="connsiteX8" fmla="*/ 9758910 w 12191999"/>
              <a:gd name="connsiteY8" fmla="*/ 6441364 h 6858000"/>
              <a:gd name="connsiteX9" fmla="*/ 10848775 w 12191999"/>
              <a:gd name="connsiteY9" fmla="*/ 6439133 h 6858000"/>
              <a:gd name="connsiteX10" fmla="*/ 10880900 w 12191999"/>
              <a:gd name="connsiteY10" fmla="*/ 6468186 h 6858000"/>
              <a:gd name="connsiteX11" fmla="*/ 10813856 w 12191999"/>
              <a:gd name="connsiteY11" fmla="*/ 6468186 h 6858000"/>
              <a:gd name="connsiteX12" fmla="*/ 10848775 w 12191999"/>
              <a:gd name="connsiteY12" fmla="*/ 6439133 h 6858000"/>
              <a:gd name="connsiteX13" fmla="*/ 11084276 w 12191999"/>
              <a:gd name="connsiteY13" fmla="*/ 6414269 h 6858000"/>
              <a:gd name="connsiteX14" fmla="*/ 11084276 w 12191999"/>
              <a:gd name="connsiteY14" fmla="*/ 6548920 h 6858000"/>
              <a:gd name="connsiteX15" fmla="*/ 11118918 w 12191999"/>
              <a:gd name="connsiteY15" fmla="*/ 6548920 h 6858000"/>
              <a:gd name="connsiteX16" fmla="*/ 11118918 w 12191999"/>
              <a:gd name="connsiteY16" fmla="*/ 6414269 h 6858000"/>
              <a:gd name="connsiteX17" fmla="*/ 10445103 w 12191999"/>
              <a:gd name="connsiteY17" fmla="*/ 6414269 h 6858000"/>
              <a:gd name="connsiteX18" fmla="*/ 10445103 w 12191999"/>
              <a:gd name="connsiteY18" fmla="*/ 6548920 h 6858000"/>
              <a:gd name="connsiteX19" fmla="*/ 10479745 w 12191999"/>
              <a:gd name="connsiteY19" fmla="*/ 6548920 h 6858000"/>
              <a:gd name="connsiteX20" fmla="*/ 10479745 w 12191999"/>
              <a:gd name="connsiteY20" fmla="*/ 6488297 h 6858000"/>
              <a:gd name="connsiteX21" fmla="*/ 10515505 w 12191999"/>
              <a:gd name="connsiteY21" fmla="*/ 6446394 h 6858000"/>
              <a:gd name="connsiteX22" fmla="*/ 10528914 w 12191999"/>
              <a:gd name="connsiteY22" fmla="*/ 6446394 h 6858000"/>
              <a:gd name="connsiteX23" fmla="*/ 10528914 w 12191999"/>
              <a:gd name="connsiteY23" fmla="*/ 6414269 h 6858000"/>
              <a:gd name="connsiteX24" fmla="*/ 10511593 w 12191999"/>
              <a:gd name="connsiteY24" fmla="*/ 6414828 h 6858000"/>
              <a:gd name="connsiteX25" fmla="*/ 10478068 w 12191999"/>
              <a:gd name="connsiteY25" fmla="*/ 6439410 h 6858000"/>
              <a:gd name="connsiteX26" fmla="*/ 10478068 w 12191999"/>
              <a:gd name="connsiteY26" fmla="*/ 6414269 h 6858000"/>
              <a:gd name="connsiteX27" fmla="*/ 10384766 w 12191999"/>
              <a:gd name="connsiteY27" fmla="*/ 6414269 h 6858000"/>
              <a:gd name="connsiteX28" fmla="*/ 10384766 w 12191999"/>
              <a:gd name="connsiteY28" fmla="*/ 6548920 h 6858000"/>
              <a:gd name="connsiteX29" fmla="*/ 10419408 w 12191999"/>
              <a:gd name="connsiteY29" fmla="*/ 6548920 h 6858000"/>
              <a:gd name="connsiteX30" fmla="*/ 10419408 w 12191999"/>
              <a:gd name="connsiteY30" fmla="*/ 6414269 h 6858000"/>
              <a:gd name="connsiteX31" fmla="*/ 11208026 w 12191999"/>
              <a:gd name="connsiteY31" fmla="*/ 6410921 h 6858000"/>
              <a:gd name="connsiteX32" fmla="*/ 11137906 w 12191999"/>
              <a:gd name="connsiteY32" fmla="*/ 6481600 h 6858000"/>
              <a:gd name="connsiteX33" fmla="*/ 11208026 w 12191999"/>
              <a:gd name="connsiteY33" fmla="*/ 6552279 h 6858000"/>
              <a:gd name="connsiteX34" fmla="*/ 11274234 w 12191999"/>
              <a:gd name="connsiteY34" fmla="*/ 6501716 h 6858000"/>
              <a:gd name="connsiteX35" fmla="*/ 11237638 w 12191999"/>
              <a:gd name="connsiteY35" fmla="*/ 6501716 h 6858000"/>
              <a:gd name="connsiteX36" fmla="*/ 11207749 w 12191999"/>
              <a:gd name="connsiteY36" fmla="*/ 6522667 h 6858000"/>
              <a:gd name="connsiteX37" fmla="*/ 11173389 w 12191999"/>
              <a:gd name="connsiteY37" fmla="*/ 6481600 h 6858000"/>
              <a:gd name="connsiteX38" fmla="*/ 11207749 w 12191999"/>
              <a:gd name="connsiteY38" fmla="*/ 6440810 h 6858000"/>
              <a:gd name="connsiteX39" fmla="*/ 11237638 w 12191999"/>
              <a:gd name="connsiteY39" fmla="*/ 6461484 h 6858000"/>
              <a:gd name="connsiteX40" fmla="*/ 11274234 w 12191999"/>
              <a:gd name="connsiteY40" fmla="*/ 6461484 h 6858000"/>
              <a:gd name="connsiteX41" fmla="*/ 11208026 w 12191999"/>
              <a:gd name="connsiteY41" fmla="*/ 6410921 h 6858000"/>
              <a:gd name="connsiteX42" fmla="*/ 11010802 w 12191999"/>
              <a:gd name="connsiteY42" fmla="*/ 6410916 h 6858000"/>
              <a:gd name="connsiteX43" fmla="*/ 10967222 w 12191999"/>
              <a:gd name="connsiteY43" fmla="*/ 6436898 h 6858000"/>
              <a:gd name="connsiteX44" fmla="*/ 10967222 w 12191999"/>
              <a:gd name="connsiteY44" fmla="*/ 6414269 h 6858000"/>
              <a:gd name="connsiteX45" fmla="*/ 10934257 w 12191999"/>
              <a:gd name="connsiteY45" fmla="*/ 6414269 h 6858000"/>
              <a:gd name="connsiteX46" fmla="*/ 10934257 w 12191999"/>
              <a:gd name="connsiteY46" fmla="*/ 6548921 h 6858000"/>
              <a:gd name="connsiteX47" fmla="*/ 10969176 w 12191999"/>
              <a:gd name="connsiteY47" fmla="*/ 6548921 h 6858000"/>
              <a:gd name="connsiteX48" fmla="*/ 10969176 w 12191999"/>
              <a:gd name="connsiteY48" fmla="*/ 6479359 h 6858000"/>
              <a:gd name="connsiteX49" fmla="*/ 10999906 w 12191999"/>
              <a:gd name="connsiteY49" fmla="*/ 6440528 h 6858000"/>
              <a:gd name="connsiteX50" fmla="*/ 11026165 w 12191999"/>
              <a:gd name="connsiteY50" fmla="*/ 6476006 h 6858000"/>
              <a:gd name="connsiteX51" fmla="*/ 11026165 w 12191999"/>
              <a:gd name="connsiteY51" fmla="*/ 6548921 h 6858000"/>
              <a:gd name="connsiteX52" fmla="*/ 11061084 w 12191999"/>
              <a:gd name="connsiteY52" fmla="*/ 6548921 h 6858000"/>
              <a:gd name="connsiteX53" fmla="*/ 11061084 w 12191999"/>
              <a:gd name="connsiteY53" fmla="*/ 6472934 h 6858000"/>
              <a:gd name="connsiteX54" fmla="*/ 11010802 w 12191999"/>
              <a:gd name="connsiteY54" fmla="*/ 6410916 h 6858000"/>
              <a:gd name="connsiteX55" fmla="*/ 10848775 w 12191999"/>
              <a:gd name="connsiteY55" fmla="*/ 6410916 h 6858000"/>
              <a:gd name="connsiteX56" fmla="*/ 10778655 w 12191999"/>
              <a:gd name="connsiteY56" fmla="*/ 6482713 h 6858000"/>
              <a:gd name="connsiteX57" fmla="*/ 10848493 w 12191999"/>
              <a:gd name="connsiteY57" fmla="*/ 6552274 h 6858000"/>
              <a:gd name="connsiteX58" fmla="*/ 10912188 w 12191999"/>
              <a:gd name="connsiteY58" fmla="*/ 6506459 h 6858000"/>
              <a:gd name="connsiteX59" fmla="*/ 10876987 w 12191999"/>
              <a:gd name="connsiteY59" fmla="*/ 6506459 h 6858000"/>
              <a:gd name="connsiteX60" fmla="*/ 10848211 w 12191999"/>
              <a:gd name="connsiteY60" fmla="*/ 6523780 h 6858000"/>
              <a:gd name="connsiteX61" fmla="*/ 10813292 w 12191999"/>
              <a:gd name="connsiteY61" fmla="*/ 6489978 h 6858000"/>
              <a:gd name="connsiteX62" fmla="*/ 10914701 w 12191999"/>
              <a:gd name="connsiteY62" fmla="*/ 6489978 h 6858000"/>
              <a:gd name="connsiteX63" fmla="*/ 10916096 w 12191999"/>
              <a:gd name="connsiteY63" fmla="*/ 6476847 h 6858000"/>
              <a:gd name="connsiteX64" fmla="*/ 10848775 w 12191999"/>
              <a:gd name="connsiteY64" fmla="*/ 6410916 h 6858000"/>
              <a:gd name="connsiteX65" fmla="*/ 10619426 w 12191999"/>
              <a:gd name="connsiteY65" fmla="*/ 6410916 h 6858000"/>
              <a:gd name="connsiteX66" fmla="*/ 10576682 w 12191999"/>
              <a:gd name="connsiteY66" fmla="*/ 6432426 h 6858000"/>
              <a:gd name="connsiteX67" fmla="*/ 10576682 w 12191999"/>
              <a:gd name="connsiteY67" fmla="*/ 6414269 h 6858000"/>
              <a:gd name="connsiteX68" fmla="*/ 10543717 w 12191999"/>
              <a:gd name="connsiteY68" fmla="*/ 6414269 h 6858000"/>
              <a:gd name="connsiteX69" fmla="*/ 10543717 w 12191999"/>
              <a:gd name="connsiteY69" fmla="*/ 6548921 h 6858000"/>
              <a:gd name="connsiteX70" fmla="*/ 10578636 w 12191999"/>
              <a:gd name="connsiteY70" fmla="*/ 6548921 h 6858000"/>
              <a:gd name="connsiteX71" fmla="*/ 10578636 w 12191999"/>
              <a:gd name="connsiteY71" fmla="*/ 6479359 h 6858000"/>
              <a:gd name="connsiteX72" fmla="*/ 10609643 w 12191999"/>
              <a:gd name="connsiteY72" fmla="*/ 6440528 h 6858000"/>
              <a:gd name="connsiteX73" fmla="*/ 10634225 w 12191999"/>
              <a:gd name="connsiteY73" fmla="*/ 6476006 h 6858000"/>
              <a:gd name="connsiteX74" fmla="*/ 10634225 w 12191999"/>
              <a:gd name="connsiteY74" fmla="*/ 6548921 h 6858000"/>
              <a:gd name="connsiteX75" fmla="*/ 10669144 w 12191999"/>
              <a:gd name="connsiteY75" fmla="*/ 6548921 h 6858000"/>
              <a:gd name="connsiteX76" fmla="*/ 10669144 w 12191999"/>
              <a:gd name="connsiteY76" fmla="*/ 6479359 h 6858000"/>
              <a:gd name="connsiteX77" fmla="*/ 10700433 w 12191999"/>
              <a:gd name="connsiteY77" fmla="*/ 6440528 h 6858000"/>
              <a:gd name="connsiteX78" fmla="*/ 10724737 w 12191999"/>
              <a:gd name="connsiteY78" fmla="*/ 6476006 h 6858000"/>
              <a:gd name="connsiteX79" fmla="*/ 10724737 w 12191999"/>
              <a:gd name="connsiteY79" fmla="*/ 6548921 h 6858000"/>
              <a:gd name="connsiteX80" fmla="*/ 10759656 w 12191999"/>
              <a:gd name="connsiteY80" fmla="*/ 6548921 h 6858000"/>
              <a:gd name="connsiteX81" fmla="*/ 10759656 w 12191999"/>
              <a:gd name="connsiteY81" fmla="*/ 6472934 h 6858000"/>
              <a:gd name="connsiteX82" fmla="*/ 10707703 w 12191999"/>
              <a:gd name="connsiteY82" fmla="*/ 6410916 h 6858000"/>
              <a:gd name="connsiteX83" fmla="*/ 10661329 w 12191999"/>
              <a:gd name="connsiteY83" fmla="*/ 6435221 h 6858000"/>
              <a:gd name="connsiteX84" fmla="*/ 10619426 w 12191999"/>
              <a:gd name="connsiteY84" fmla="*/ 6410916 h 6858000"/>
              <a:gd name="connsiteX85" fmla="*/ 10056425 w 12191999"/>
              <a:gd name="connsiteY85" fmla="*/ 6410916 h 6858000"/>
              <a:gd name="connsiteX86" fmla="*/ 10013681 w 12191999"/>
              <a:gd name="connsiteY86" fmla="*/ 6432426 h 6858000"/>
              <a:gd name="connsiteX87" fmla="*/ 10013681 w 12191999"/>
              <a:gd name="connsiteY87" fmla="*/ 6414269 h 6858000"/>
              <a:gd name="connsiteX88" fmla="*/ 9980716 w 12191999"/>
              <a:gd name="connsiteY88" fmla="*/ 6414269 h 6858000"/>
              <a:gd name="connsiteX89" fmla="*/ 9980716 w 12191999"/>
              <a:gd name="connsiteY89" fmla="*/ 6548921 h 6858000"/>
              <a:gd name="connsiteX90" fmla="*/ 10015635 w 12191999"/>
              <a:gd name="connsiteY90" fmla="*/ 6548921 h 6858000"/>
              <a:gd name="connsiteX91" fmla="*/ 10015635 w 12191999"/>
              <a:gd name="connsiteY91" fmla="*/ 6479359 h 6858000"/>
              <a:gd name="connsiteX92" fmla="*/ 10046642 w 12191999"/>
              <a:gd name="connsiteY92" fmla="*/ 6440528 h 6858000"/>
              <a:gd name="connsiteX93" fmla="*/ 10071224 w 12191999"/>
              <a:gd name="connsiteY93" fmla="*/ 6476006 h 6858000"/>
              <a:gd name="connsiteX94" fmla="*/ 10071224 w 12191999"/>
              <a:gd name="connsiteY94" fmla="*/ 6548921 h 6858000"/>
              <a:gd name="connsiteX95" fmla="*/ 10106143 w 12191999"/>
              <a:gd name="connsiteY95" fmla="*/ 6548921 h 6858000"/>
              <a:gd name="connsiteX96" fmla="*/ 10106143 w 12191999"/>
              <a:gd name="connsiteY96" fmla="*/ 6479359 h 6858000"/>
              <a:gd name="connsiteX97" fmla="*/ 10137432 w 12191999"/>
              <a:gd name="connsiteY97" fmla="*/ 6440528 h 6858000"/>
              <a:gd name="connsiteX98" fmla="*/ 10161736 w 12191999"/>
              <a:gd name="connsiteY98" fmla="*/ 6476006 h 6858000"/>
              <a:gd name="connsiteX99" fmla="*/ 10161736 w 12191999"/>
              <a:gd name="connsiteY99" fmla="*/ 6548921 h 6858000"/>
              <a:gd name="connsiteX100" fmla="*/ 10196656 w 12191999"/>
              <a:gd name="connsiteY100" fmla="*/ 6548921 h 6858000"/>
              <a:gd name="connsiteX101" fmla="*/ 10196656 w 12191999"/>
              <a:gd name="connsiteY101" fmla="*/ 6472934 h 6858000"/>
              <a:gd name="connsiteX102" fmla="*/ 10144702 w 12191999"/>
              <a:gd name="connsiteY102" fmla="*/ 6410916 h 6858000"/>
              <a:gd name="connsiteX103" fmla="*/ 10098328 w 12191999"/>
              <a:gd name="connsiteY103" fmla="*/ 6435221 h 6858000"/>
              <a:gd name="connsiteX104" fmla="*/ 10056425 w 12191999"/>
              <a:gd name="connsiteY104" fmla="*/ 6410916 h 6858000"/>
              <a:gd name="connsiteX105" fmla="*/ 9903062 w 12191999"/>
              <a:gd name="connsiteY105" fmla="*/ 6410916 h 6858000"/>
              <a:gd name="connsiteX106" fmla="*/ 9849986 w 12191999"/>
              <a:gd name="connsiteY106" fmla="*/ 6453378 h 6858000"/>
              <a:gd name="connsiteX107" fmla="*/ 9866748 w 12191999"/>
              <a:gd name="connsiteY107" fmla="*/ 6480477 h 6858000"/>
              <a:gd name="connsiteX108" fmla="*/ 9900832 w 12191999"/>
              <a:gd name="connsiteY108" fmla="*/ 6492491 h 6858000"/>
              <a:gd name="connsiteX109" fmla="*/ 9927090 w 12191999"/>
              <a:gd name="connsiteY109" fmla="*/ 6510371 h 6858000"/>
              <a:gd name="connsiteX110" fmla="*/ 9906416 w 12191999"/>
              <a:gd name="connsiteY110" fmla="*/ 6525179 h 6858000"/>
              <a:gd name="connsiteX111" fmla="*/ 9880157 w 12191999"/>
              <a:gd name="connsiteY111" fmla="*/ 6506182 h 6858000"/>
              <a:gd name="connsiteX112" fmla="*/ 9845238 w 12191999"/>
              <a:gd name="connsiteY112" fmla="*/ 6506182 h 6858000"/>
              <a:gd name="connsiteX113" fmla="*/ 9906975 w 12191999"/>
              <a:gd name="connsiteY113" fmla="*/ 6552274 h 6858000"/>
              <a:gd name="connsiteX114" fmla="*/ 9961727 w 12191999"/>
              <a:gd name="connsiteY114" fmla="*/ 6508417 h 6858000"/>
              <a:gd name="connsiteX115" fmla="*/ 9936023 w 12191999"/>
              <a:gd name="connsiteY115" fmla="*/ 6474329 h 6858000"/>
              <a:gd name="connsiteX116" fmla="*/ 9911159 w 12191999"/>
              <a:gd name="connsiteY116" fmla="*/ 6467068 h 6858000"/>
              <a:gd name="connsiteX117" fmla="*/ 9883783 w 12191999"/>
              <a:gd name="connsiteY117" fmla="*/ 6451147 h 6858000"/>
              <a:gd name="connsiteX118" fmla="*/ 9902780 w 12191999"/>
              <a:gd name="connsiteY118" fmla="*/ 6438015 h 6858000"/>
              <a:gd name="connsiteX119" fmla="*/ 9924014 w 12191999"/>
              <a:gd name="connsiteY119" fmla="*/ 6452542 h 6858000"/>
              <a:gd name="connsiteX120" fmla="*/ 9956697 w 12191999"/>
              <a:gd name="connsiteY120" fmla="*/ 6452542 h 6858000"/>
              <a:gd name="connsiteX121" fmla="*/ 9903062 w 12191999"/>
              <a:gd name="connsiteY121" fmla="*/ 6410916 h 6858000"/>
              <a:gd name="connsiteX122" fmla="*/ 11577546 w 12191999"/>
              <a:gd name="connsiteY122" fmla="*/ 6410877 h 6858000"/>
              <a:gd name="connsiteX123" fmla="*/ 11506673 w 12191999"/>
              <a:gd name="connsiteY123" fmla="*/ 6481750 h 6858000"/>
              <a:gd name="connsiteX124" fmla="*/ 11577546 w 12191999"/>
              <a:gd name="connsiteY124" fmla="*/ 6552629 h 6858000"/>
              <a:gd name="connsiteX125" fmla="*/ 11629616 w 12191999"/>
              <a:gd name="connsiteY125" fmla="*/ 6529719 h 6858000"/>
              <a:gd name="connsiteX126" fmla="*/ 11681687 w 12191999"/>
              <a:gd name="connsiteY126" fmla="*/ 6552629 h 6858000"/>
              <a:gd name="connsiteX127" fmla="*/ 11751753 w 12191999"/>
              <a:gd name="connsiteY127" fmla="*/ 6491913 h 6858000"/>
              <a:gd name="connsiteX128" fmla="*/ 11821820 w 12191999"/>
              <a:gd name="connsiteY128" fmla="*/ 6552629 h 6858000"/>
              <a:gd name="connsiteX129" fmla="*/ 11892693 w 12191999"/>
              <a:gd name="connsiteY129" fmla="*/ 6481755 h 6858000"/>
              <a:gd name="connsiteX130" fmla="*/ 11821820 w 12191999"/>
              <a:gd name="connsiteY130" fmla="*/ 6410877 h 6858000"/>
              <a:gd name="connsiteX131" fmla="*/ 11751753 w 12191999"/>
              <a:gd name="connsiteY131" fmla="*/ 6471593 h 6858000"/>
              <a:gd name="connsiteX132" fmla="*/ 11681687 w 12191999"/>
              <a:gd name="connsiteY132" fmla="*/ 6410877 h 6858000"/>
              <a:gd name="connsiteX133" fmla="*/ 11629616 w 12191999"/>
              <a:gd name="connsiteY133" fmla="*/ 6433787 h 6858000"/>
              <a:gd name="connsiteX134" fmla="*/ 11577546 w 12191999"/>
              <a:gd name="connsiteY134" fmla="*/ 6410877 h 6858000"/>
              <a:gd name="connsiteX135" fmla="*/ 11292677 w 12191999"/>
              <a:gd name="connsiteY135" fmla="*/ 6353369 h 6858000"/>
              <a:gd name="connsiteX136" fmla="*/ 11292677 w 12191999"/>
              <a:gd name="connsiteY136" fmla="*/ 6548921 h 6858000"/>
              <a:gd name="connsiteX137" fmla="*/ 11327596 w 12191999"/>
              <a:gd name="connsiteY137" fmla="*/ 6548921 h 6858000"/>
              <a:gd name="connsiteX138" fmla="*/ 11327596 w 12191999"/>
              <a:gd name="connsiteY138" fmla="*/ 6479360 h 6858000"/>
              <a:gd name="connsiteX139" fmla="*/ 11358603 w 12191999"/>
              <a:gd name="connsiteY139" fmla="*/ 6440528 h 6858000"/>
              <a:gd name="connsiteX140" fmla="*/ 11384585 w 12191999"/>
              <a:gd name="connsiteY140" fmla="*/ 6476006 h 6858000"/>
              <a:gd name="connsiteX141" fmla="*/ 11384585 w 12191999"/>
              <a:gd name="connsiteY141" fmla="*/ 6548921 h 6858000"/>
              <a:gd name="connsiteX142" fmla="*/ 11419227 w 12191999"/>
              <a:gd name="connsiteY142" fmla="*/ 6548921 h 6858000"/>
              <a:gd name="connsiteX143" fmla="*/ 11419227 w 12191999"/>
              <a:gd name="connsiteY143" fmla="*/ 6472935 h 6858000"/>
              <a:gd name="connsiteX144" fmla="*/ 11369499 w 12191999"/>
              <a:gd name="connsiteY144" fmla="*/ 6410916 h 6858000"/>
              <a:gd name="connsiteX145" fmla="*/ 11327596 w 12191999"/>
              <a:gd name="connsiteY145" fmla="*/ 6434939 h 6858000"/>
              <a:gd name="connsiteX146" fmla="*/ 11327596 w 12191999"/>
              <a:gd name="connsiteY146" fmla="*/ 6353369 h 6858000"/>
              <a:gd name="connsiteX147" fmla="*/ 11101596 w 12191999"/>
              <a:gd name="connsiteY147" fmla="*/ 6353369 h 6858000"/>
              <a:gd name="connsiteX148" fmla="*/ 11080086 w 12191999"/>
              <a:gd name="connsiteY148" fmla="*/ 6373203 h 6858000"/>
              <a:gd name="connsiteX149" fmla="*/ 11101596 w 12191999"/>
              <a:gd name="connsiteY149" fmla="*/ 6393318 h 6858000"/>
              <a:gd name="connsiteX150" fmla="*/ 11123389 w 12191999"/>
              <a:gd name="connsiteY150" fmla="*/ 6373203 h 6858000"/>
              <a:gd name="connsiteX151" fmla="*/ 11101596 w 12191999"/>
              <a:gd name="connsiteY151" fmla="*/ 6353369 h 6858000"/>
              <a:gd name="connsiteX152" fmla="*/ 10401805 w 12191999"/>
              <a:gd name="connsiteY152" fmla="*/ 6353369 h 6858000"/>
              <a:gd name="connsiteX153" fmla="*/ 10380295 w 12191999"/>
              <a:gd name="connsiteY153" fmla="*/ 6373203 h 6858000"/>
              <a:gd name="connsiteX154" fmla="*/ 10401805 w 12191999"/>
              <a:gd name="connsiteY154" fmla="*/ 6393318 h 6858000"/>
              <a:gd name="connsiteX155" fmla="*/ 10423598 w 12191999"/>
              <a:gd name="connsiteY155" fmla="*/ 6373203 h 6858000"/>
              <a:gd name="connsiteX156" fmla="*/ 10401805 w 12191999"/>
              <a:gd name="connsiteY156" fmla="*/ 6353369 h 6858000"/>
              <a:gd name="connsiteX157" fmla="*/ 10349007 w 12191999"/>
              <a:gd name="connsiteY157" fmla="*/ 6353369 h 6858000"/>
              <a:gd name="connsiteX158" fmla="*/ 10303191 w 12191999"/>
              <a:gd name="connsiteY158" fmla="*/ 6398625 h 6858000"/>
              <a:gd name="connsiteX159" fmla="*/ 10303191 w 12191999"/>
              <a:gd name="connsiteY159" fmla="*/ 6414270 h 6858000"/>
              <a:gd name="connsiteX160" fmla="*/ 10281958 w 12191999"/>
              <a:gd name="connsiteY160" fmla="*/ 6414270 h 6858000"/>
              <a:gd name="connsiteX161" fmla="*/ 10281958 w 12191999"/>
              <a:gd name="connsiteY161" fmla="*/ 6443041 h 6858000"/>
              <a:gd name="connsiteX162" fmla="*/ 10303191 w 12191999"/>
              <a:gd name="connsiteY162" fmla="*/ 6443041 h 6858000"/>
              <a:gd name="connsiteX163" fmla="*/ 10303191 w 12191999"/>
              <a:gd name="connsiteY163" fmla="*/ 6548916 h 6858000"/>
              <a:gd name="connsiteX164" fmla="*/ 10338110 w 12191999"/>
              <a:gd name="connsiteY164" fmla="*/ 6548916 h 6858000"/>
              <a:gd name="connsiteX165" fmla="*/ 10338110 w 12191999"/>
              <a:gd name="connsiteY165" fmla="*/ 6443041 h 6858000"/>
              <a:gd name="connsiteX166" fmla="*/ 10366605 w 12191999"/>
              <a:gd name="connsiteY166" fmla="*/ 6443041 h 6858000"/>
              <a:gd name="connsiteX167" fmla="*/ 10366605 w 12191999"/>
              <a:gd name="connsiteY167" fmla="*/ 6414270 h 6858000"/>
              <a:gd name="connsiteX168" fmla="*/ 10338110 w 12191999"/>
              <a:gd name="connsiteY168" fmla="*/ 6414270 h 6858000"/>
              <a:gd name="connsiteX169" fmla="*/ 10338110 w 12191999"/>
              <a:gd name="connsiteY169" fmla="*/ 6398625 h 6858000"/>
              <a:gd name="connsiteX170" fmla="*/ 10354591 w 12191999"/>
              <a:gd name="connsiteY170" fmla="*/ 6382704 h 6858000"/>
              <a:gd name="connsiteX171" fmla="*/ 10366605 w 12191999"/>
              <a:gd name="connsiteY171" fmla="*/ 6382704 h 6858000"/>
              <a:gd name="connsiteX172" fmla="*/ 10366605 w 12191999"/>
              <a:gd name="connsiteY172" fmla="*/ 6353369 h 6858000"/>
              <a:gd name="connsiteX173" fmla="*/ 9793829 w 12191999"/>
              <a:gd name="connsiteY173" fmla="*/ 6353369 h 6858000"/>
              <a:gd name="connsiteX174" fmla="*/ 9793829 w 12191999"/>
              <a:gd name="connsiteY174" fmla="*/ 6432709 h 6858000"/>
              <a:gd name="connsiteX175" fmla="*/ 9751367 w 12191999"/>
              <a:gd name="connsiteY175" fmla="*/ 6410916 h 6858000"/>
              <a:gd name="connsiteX176" fmla="*/ 9687954 w 12191999"/>
              <a:gd name="connsiteY176" fmla="*/ 6481313 h 6858000"/>
              <a:gd name="connsiteX177" fmla="*/ 9751367 w 12191999"/>
              <a:gd name="connsiteY177" fmla="*/ 6552269 h 6858000"/>
              <a:gd name="connsiteX178" fmla="*/ 9793829 w 12191999"/>
              <a:gd name="connsiteY178" fmla="*/ 6529641 h 6858000"/>
              <a:gd name="connsiteX179" fmla="*/ 9793552 w 12191999"/>
              <a:gd name="connsiteY179" fmla="*/ 6548916 h 6858000"/>
              <a:gd name="connsiteX180" fmla="*/ 9828753 w 12191999"/>
              <a:gd name="connsiteY180" fmla="*/ 6548916 h 6858000"/>
              <a:gd name="connsiteX181" fmla="*/ 9828753 w 12191999"/>
              <a:gd name="connsiteY181" fmla="*/ 6353369 h 6858000"/>
              <a:gd name="connsiteX182" fmla="*/ 0 w 12191999"/>
              <a:gd name="connsiteY182" fmla="*/ 0 h 6858000"/>
              <a:gd name="connsiteX183" fmla="*/ 3827459 w 12191999"/>
              <a:gd name="connsiteY183" fmla="*/ 0 h 6858000"/>
              <a:gd name="connsiteX184" fmla="*/ 5715001 w 12191999"/>
              <a:gd name="connsiteY184" fmla="*/ 0 h 6858000"/>
              <a:gd name="connsiteX185" fmla="*/ 8493070 w 12191999"/>
              <a:gd name="connsiteY185" fmla="*/ 0 h 6858000"/>
              <a:gd name="connsiteX186" fmla="*/ 8493070 w 12191999"/>
              <a:gd name="connsiteY186" fmla="*/ 1 h 6858000"/>
              <a:gd name="connsiteX187" fmla="*/ 12191999 w 12191999"/>
              <a:gd name="connsiteY187" fmla="*/ 1 h 6858000"/>
              <a:gd name="connsiteX188" fmla="*/ 12191999 w 12191999"/>
              <a:gd name="connsiteY188" fmla="*/ 6857999 h 6858000"/>
              <a:gd name="connsiteX189" fmla="*/ 8493070 w 12191999"/>
              <a:gd name="connsiteY189" fmla="*/ 6857999 h 6858000"/>
              <a:gd name="connsiteX190" fmla="*/ 8493070 w 12191999"/>
              <a:gd name="connsiteY190" fmla="*/ 6858000 h 6858000"/>
              <a:gd name="connsiteX191" fmla="*/ 8077200 w 12191999"/>
              <a:gd name="connsiteY191" fmla="*/ 6858000 h 6858000"/>
              <a:gd name="connsiteX192" fmla="*/ 6095999 w 12191999"/>
              <a:gd name="connsiteY192" fmla="*/ 6858000 h 6858000"/>
              <a:gd name="connsiteX193" fmla="*/ 3827459 w 12191999"/>
              <a:gd name="connsiteY193" fmla="*/ 6858000 h 6858000"/>
              <a:gd name="connsiteX194" fmla="*/ 3827459 w 12191999"/>
              <a:gd name="connsiteY194" fmla="*/ 6857998 h 6858000"/>
              <a:gd name="connsiteX195" fmla="*/ 0 w 12191999"/>
              <a:gd name="connsiteY19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12191999" h="6858000">
                <a:moveTo>
                  <a:pt x="10218734" y="6463992"/>
                </a:moveTo>
                <a:lnTo>
                  <a:pt x="10218734" y="6493322"/>
                </a:lnTo>
                <a:lnTo>
                  <a:pt x="10280563" y="6493322"/>
                </a:lnTo>
                <a:lnTo>
                  <a:pt x="10280563" y="6463992"/>
                </a:lnTo>
                <a:close/>
                <a:moveTo>
                  <a:pt x="9758910" y="6441364"/>
                </a:moveTo>
                <a:cubicBezTo>
                  <a:pt x="9781815" y="6441364"/>
                  <a:pt x="9794388" y="6458403"/>
                  <a:pt x="9794388" y="6481590"/>
                </a:cubicBezTo>
                <a:cubicBezTo>
                  <a:pt x="9794388" y="6503942"/>
                  <a:pt x="9782656" y="6521821"/>
                  <a:pt x="9758910" y="6521821"/>
                </a:cubicBezTo>
                <a:cubicBezTo>
                  <a:pt x="9736282" y="6521821"/>
                  <a:pt x="9723150" y="6504500"/>
                  <a:pt x="9723150" y="6481313"/>
                </a:cubicBezTo>
                <a:cubicBezTo>
                  <a:pt x="9723150" y="6458685"/>
                  <a:pt x="9736282" y="6441364"/>
                  <a:pt x="9758910" y="6441364"/>
                </a:cubicBezTo>
                <a:close/>
                <a:moveTo>
                  <a:pt x="10848775" y="6439133"/>
                </a:moveTo>
                <a:cubicBezTo>
                  <a:pt x="10864137" y="6439133"/>
                  <a:pt x="10879505" y="6448630"/>
                  <a:pt x="10880900" y="6468186"/>
                </a:cubicBezTo>
                <a:lnTo>
                  <a:pt x="10813856" y="6468186"/>
                </a:lnTo>
                <a:cubicBezTo>
                  <a:pt x="10817209" y="6447794"/>
                  <a:pt x="10833413" y="6439133"/>
                  <a:pt x="10848775" y="6439133"/>
                </a:cubicBezTo>
                <a:close/>
                <a:moveTo>
                  <a:pt x="11084276" y="6414269"/>
                </a:moveTo>
                <a:lnTo>
                  <a:pt x="11084276" y="6548920"/>
                </a:lnTo>
                <a:lnTo>
                  <a:pt x="11118918" y="6548920"/>
                </a:lnTo>
                <a:lnTo>
                  <a:pt x="11118918" y="6414269"/>
                </a:lnTo>
                <a:close/>
                <a:moveTo>
                  <a:pt x="10445103" y="6414269"/>
                </a:moveTo>
                <a:lnTo>
                  <a:pt x="10445103" y="6548920"/>
                </a:lnTo>
                <a:lnTo>
                  <a:pt x="10479745" y="6548920"/>
                </a:lnTo>
                <a:lnTo>
                  <a:pt x="10479745" y="6488297"/>
                </a:lnTo>
                <a:cubicBezTo>
                  <a:pt x="10479745" y="6462597"/>
                  <a:pt x="10493436" y="6446394"/>
                  <a:pt x="10515505" y="6446394"/>
                </a:cubicBezTo>
                <a:lnTo>
                  <a:pt x="10528914" y="6446394"/>
                </a:lnTo>
                <a:lnTo>
                  <a:pt x="10528914" y="6414269"/>
                </a:lnTo>
                <a:cubicBezTo>
                  <a:pt x="10523325" y="6414269"/>
                  <a:pt x="10515505" y="6414546"/>
                  <a:pt x="10511593" y="6414828"/>
                </a:cubicBezTo>
                <a:cubicBezTo>
                  <a:pt x="10497902" y="6415946"/>
                  <a:pt x="10486729" y="6424047"/>
                  <a:pt x="10478068" y="6439410"/>
                </a:cubicBezTo>
                <a:lnTo>
                  <a:pt x="10478068" y="6414269"/>
                </a:lnTo>
                <a:close/>
                <a:moveTo>
                  <a:pt x="10384766" y="6414269"/>
                </a:moveTo>
                <a:lnTo>
                  <a:pt x="10384766" y="6548920"/>
                </a:lnTo>
                <a:lnTo>
                  <a:pt x="10419408" y="6548920"/>
                </a:lnTo>
                <a:lnTo>
                  <a:pt x="10419408" y="6414269"/>
                </a:lnTo>
                <a:close/>
                <a:moveTo>
                  <a:pt x="11208026" y="6410921"/>
                </a:moveTo>
                <a:cubicBezTo>
                  <a:pt x="11165564" y="6410921"/>
                  <a:pt x="11137906" y="6442769"/>
                  <a:pt x="11137906" y="6481600"/>
                </a:cubicBezTo>
                <a:cubicBezTo>
                  <a:pt x="11137906" y="6520708"/>
                  <a:pt x="11165282" y="6552279"/>
                  <a:pt x="11208026" y="6552279"/>
                </a:cubicBezTo>
                <a:cubicBezTo>
                  <a:pt x="11245458" y="6552279"/>
                  <a:pt x="11268086" y="6530210"/>
                  <a:pt x="11274234" y="6501716"/>
                </a:cubicBezTo>
                <a:lnTo>
                  <a:pt x="11237638" y="6501716"/>
                </a:lnTo>
                <a:cubicBezTo>
                  <a:pt x="11233167" y="6516242"/>
                  <a:pt x="11221994" y="6522667"/>
                  <a:pt x="11207749" y="6522667"/>
                </a:cubicBezTo>
                <a:cubicBezTo>
                  <a:pt x="11187634" y="6522667"/>
                  <a:pt x="11173389" y="6505628"/>
                  <a:pt x="11173389" y="6481600"/>
                </a:cubicBezTo>
                <a:cubicBezTo>
                  <a:pt x="11173389" y="6458408"/>
                  <a:pt x="11186521" y="6440810"/>
                  <a:pt x="11207749" y="6440810"/>
                </a:cubicBezTo>
                <a:cubicBezTo>
                  <a:pt x="11222276" y="6440810"/>
                  <a:pt x="11233449" y="6447794"/>
                  <a:pt x="11237638" y="6461484"/>
                </a:cubicBezTo>
                <a:lnTo>
                  <a:pt x="11274234" y="6461484"/>
                </a:lnTo>
                <a:cubicBezTo>
                  <a:pt x="11266973" y="6427124"/>
                  <a:pt x="11239592" y="6410921"/>
                  <a:pt x="11208026" y="6410921"/>
                </a:cubicBezTo>
                <a:close/>
                <a:moveTo>
                  <a:pt x="11010802" y="6410916"/>
                </a:moveTo>
                <a:cubicBezTo>
                  <a:pt x="10992086" y="6410916"/>
                  <a:pt x="10975324" y="6420971"/>
                  <a:pt x="10967222" y="6436898"/>
                </a:cubicBezTo>
                <a:lnTo>
                  <a:pt x="10967222" y="6414269"/>
                </a:lnTo>
                <a:lnTo>
                  <a:pt x="10934257" y="6414269"/>
                </a:lnTo>
                <a:lnTo>
                  <a:pt x="10934257" y="6548921"/>
                </a:lnTo>
                <a:lnTo>
                  <a:pt x="10969176" y="6548921"/>
                </a:lnTo>
                <a:lnTo>
                  <a:pt x="10969176" y="6479359"/>
                </a:lnTo>
                <a:cubicBezTo>
                  <a:pt x="10969176" y="6455613"/>
                  <a:pt x="10980908" y="6440528"/>
                  <a:pt x="10999906" y="6440528"/>
                </a:cubicBezTo>
                <a:cubicBezTo>
                  <a:pt x="11016109" y="6440528"/>
                  <a:pt x="11026165" y="6454219"/>
                  <a:pt x="11026165" y="6476006"/>
                </a:cubicBezTo>
                <a:lnTo>
                  <a:pt x="11026165" y="6548921"/>
                </a:lnTo>
                <a:lnTo>
                  <a:pt x="11061084" y="6548921"/>
                </a:lnTo>
                <a:lnTo>
                  <a:pt x="11061084" y="6472934"/>
                </a:lnTo>
                <a:cubicBezTo>
                  <a:pt x="11061088" y="6440528"/>
                  <a:pt x="11050192" y="6410916"/>
                  <a:pt x="11010802" y="6410916"/>
                </a:cubicBezTo>
                <a:close/>
                <a:moveTo>
                  <a:pt x="10848775" y="6410916"/>
                </a:moveTo>
                <a:cubicBezTo>
                  <a:pt x="10803801" y="6410916"/>
                  <a:pt x="10778655" y="6443600"/>
                  <a:pt x="10778655" y="6482713"/>
                </a:cubicBezTo>
                <a:cubicBezTo>
                  <a:pt x="10778655" y="6522939"/>
                  <a:pt x="10806031" y="6552274"/>
                  <a:pt x="10848493" y="6552274"/>
                </a:cubicBezTo>
                <a:cubicBezTo>
                  <a:pt x="10874475" y="6552274"/>
                  <a:pt x="10901569" y="6539424"/>
                  <a:pt x="10912188" y="6506459"/>
                </a:cubicBezTo>
                <a:lnTo>
                  <a:pt x="10876987" y="6506459"/>
                </a:lnTo>
                <a:cubicBezTo>
                  <a:pt x="10871680" y="6517355"/>
                  <a:pt x="10861066" y="6523780"/>
                  <a:pt x="10848211" y="6523780"/>
                </a:cubicBezTo>
                <a:cubicBezTo>
                  <a:pt x="10831172" y="6523780"/>
                  <a:pt x="10814410" y="6512884"/>
                  <a:pt x="10813292" y="6489978"/>
                </a:cubicBezTo>
                <a:lnTo>
                  <a:pt x="10914701" y="6489978"/>
                </a:lnTo>
                <a:cubicBezTo>
                  <a:pt x="10915537" y="6486625"/>
                  <a:pt x="10916096" y="6479641"/>
                  <a:pt x="10916096" y="6476847"/>
                </a:cubicBezTo>
                <a:cubicBezTo>
                  <a:pt x="10916101" y="6438851"/>
                  <a:pt x="10887330" y="6410916"/>
                  <a:pt x="10848775" y="6410916"/>
                </a:cubicBezTo>
                <a:close/>
                <a:moveTo>
                  <a:pt x="10619426" y="6410916"/>
                </a:moveTo>
                <a:cubicBezTo>
                  <a:pt x="10602387" y="6410916"/>
                  <a:pt x="10585902" y="6419295"/>
                  <a:pt x="10576682" y="6432426"/>
                </a:cubicBezTo>
                <a:lnTo>
                  <a:pt x="10576682" y="6414269"/>
                </a:lnTo>
                <a:lnTo>
                  <a:pt x="10543717" y="6414269"/>
                </a:lnTo>
                <a:lnTo>
                  <a:pt x="10543717" y="6548921"/>
                </a:lnTo>
                <a:lnTo>
                  <a:pt x="10578636" y="6548921"/>
                </a:lnTo>
                <a:lnTo>
                  <a:pt x="10578636" y="6479359"/>
                </a:lnTo>
                <a:cubicBezTo>
                  <a:pt x="10578636" y="6455613"/>
                  <a:pt x="10590650" y="6440528"/>
                  <a:pt x="10609643" y="6440528"/>
                </a:cubicBezTo>
                <a:cubicBezTo>
                  <a:pt x="10624728" y="6440528"/>
                  <a:pt x="10634225" y="6454219"/>
                  <a:pt x="10634225" y="6476006"/>
                </a:cubicBezTo>
                <a:lnTo>
                  <a:pt x="10634225" y="6548921"/>
                </a:lnTo>
                <a:lnTo>
                  <a:pt x="10669144" y="6548921"/>
                </a:lnTo>
                <a:lnTo>
                  <a:pt x="10669144" y="6479359"/>
                </a:lnTo>
                <a:cubicBezTo>
                  <a:pt x="10669144" y="6455613"/>
                  <a:pt x="10681158" y="6440528"/>
                  <a:pt x="10700433" y="6440528"/>
                </a:cubicBezTo>
                <a:cubicBezTo>
                  <a:pt x="10715236" y="6440528"/>
                  <a:pt x="10724737" y="6454219"/>
                  <a:pt x="10724737" y="6476006"/>
                </a:cubicBezTo>
                <a:lnTo>
                  <a:pt x="10724737" y="6548921"/>
                </a:lnTo>
                <a:lnTo>
                  <a:pt x="10759656" y="6548921"/>
                </a:lnTo>
                <a:lnTo>
                  <a:pt x="10759656" y="6472934"/>
                </a:lnTo>
                <a:cubicBezTo>
                  <a:pt x="10759661" y="6434939"/>
                  <a:pt x="10739546" y="6410916"/>
                  <a:pt x="10707703" y="6410916"/>
                </a:cubicBezTo>
                <a:cubicBezTo>
                  <a:pt x="10688428" y="6410916"/>
                  <a:pt x="10670548" y="6420412"/>
                  <a:pt x="10661329" y="6435221"/>
                </a:cubicBezTo>
                <a:cubicBezTo>
                  <a:pt x="10652950" y="6420417"/>
                  <a:pt x="10636747" y="6410916"/>
                  <a:pt x="10619426" y="6410916"/>
                </a:cubicBezTo>
                <a:close/>
                <a:moveTo>
                  <a:pt x="10056425" y="6410916"/>
                </a:moveTo>
                <a:cubicBezTo>
                  <a:pt x="10039386" y="6410916"/>
                  <a:pt x="10022901" y="6419295"/>
                  <a:pt x="10013681" y="6432426"/>
                </a:cubicBezTo>
                <a:lnTo>
                  <a:pt x="10013681" y="6414269"/>
                </a:lnTo>
                <a:lnTo>
                  <a:pt x="9980716" y="6414269"/>
                </a:lnTo>
                <a:lnTo>
                  <a:pt x="9980716" y="6548921"/>
                </a:lnTo>
                <a:lnTo>
                  <a:pt x="10015635" y="6548921"/>
                </a:lnTo>
                <a:lnTo>
                  <a:pt x="10015635" y="6479359"/>
                </a:lnTo>
                <a:cubicBezTo>
                  <a:pt x="10015635" y="6455613"/>
                  <a:pt x="10027649" y="6440528"/>
                  <a:pt x="10046642" y="6440528"/>
                </a:cubicBezTo>
                <a:cubicBezTo>
                  <a:pt x="10061727" y="6440528"/>
                  <a:pt x="10071224" y="6454219"/>
                  <a:pt x="10071224" y="6476006"/>
                </a:cubicBezTo>
                <a:lnTo>
                  <a:pt x="10071224" y="6548921"/>
                </a:lnTo>
                <a:lnTo>
                  <a:pt x="10106143" y="6548921"/>
                </a:lnTo>
                <a:lnTo>
                  <a:pt x="10106143" y="6479359"/>
                </a:lnTo>
                <a:cubicBezTo>
                  <a:pt x="10106143" y="6455613"/>
                  <a:pt x="10118157" y="6440528"/>
                  <a:pt x="10137432" y="6440528"/>
                </a:cubicBezTo>
                <a:cubicBezTo>
                  <a:pt x="10152240" y="6440528"/>
                  <a:pt x="10161736" y="6454219"/>
                  <a:pt x="10161736" y="6476006"/>
                </a:cubicBezTo>
                <a:lnTo>
                  <a:pt x="10161736" y="6548921"/>
                </a:lnTo>
                <a:lnTo>
                  <a:pt x="10196656" y="6548921"/>
                </a:lnTo>
                <a:lnTo>
                  <a:pt x="10196656" y="6472934"/>
                </a:lnTo>
                <a:cubicBezTo>
                  <a:pt x="10196665" y="6434939"/>
                  <a:pt x="10176550" y="6410916"/>
                  <a:pt x="10144702" y="6410916"/>
                </a:cubicBezTo>
                <a:cubicBezTo>
                  <a:pt x="10125427" y="6410916"/>
                  <a:pt x="10107547" y="6420412"/>
                  <a:pt x="10098328" y="6435221"/>
                </a:cubicBezTo>
                <a:cubicBezTo>
                  <a:pt x="10089949" y="6420417"/>
                  <a:pt x="10073746" y="6410916"/>
                  <a:pt x="10056425" y="6410916"/>
                </a:cubicBezTo>
                <a:close/>
                <a:moveTo>
                  <a:pt x="9903062" y="6410916"/>
                </a:moveTo>
                <a:cubicBezTo>
                  <a:pt x="9870379" y="6410916"/>
                  <a:pt x="9849986" y="6427396"/>
                  <a:pt x="9849986" y="6453378"/>
                </a:cubicBezTo>
                <a:cubicBezTo>
                  <a:pt x="9849986" y="6465951"/>
                  <a:pt x="9856693" y="6474888"/>
                  <a:pt x="9866748" y="6480477"/>
                </a:cubicBezTo>
                <a:cubicBezTo>
                  <a:pt x="9878203" y="6486902"/>
                  <a:pt x="9891330" y="6490255"/>
                  <a:pt x="9900832" y="6492491"/>
                </a:cubicBezTo>
                <a:cubicBezTo>
                  <a:pt x="9924855" y="6498080"/>
                  <a:pt x="9927090" y="6503387"/>
                  <a:pt x="9927090" y="6510371"/>
                </a:cubicBezTo>
                <a:cubicBezTo>
                  <a:pt x="9927090" y="6519590"/>
                  <a:pt x="9918989" y="6525179"/>
                  <a:pt x="9906416" y="6525179"/>
                </a:cubicBezTo>
                <a:cubicBezTo>
                  <a:pt x="9892448" y="6525179"/>
                  <a:pt x="9882393" y="6517914"/>
                  <a:pt x="9880157" y="6506182"/>
                </a:cubicBezTo>
                <a:lnTo>
                  <a:pt x="9845238" y="6506182"/>
                </a:lnTo>
                <a:cubicBezTo>
                  <a:pt x="9848591" y="6534399"/>
                  <a:pt x="9872337" y="6552274"/>
                  <a:pt x="9906975" y="6552274"/>
                </a:cubicBezTo>
                <a:cubicBezTo>
                  <a:pt x="9940499" y="6552274"/>
                  <a:pt x="9961727" y="6535235"/>
                  <a:pt x="9961727" y="6508417"/>
                </a:cubicBezTo>
                <a:cubicBezTo>
                  <a:pt x="9961722" y="6490814"/>
                  <a:pt x="9952226" y="6479636"/>
                  <a:pt x="9936023" y="6474329"/>
                </a:cubicBezTo>
                <a:cubicBezTo>
                  <a:pt x="9927921" y="6471535"/>
                  <a:pt x="9920660" y="6469299"/>
                  <a:pt x="9911159" y="6467068"/>
                </a:cubicBezTo>
                <a:cubicBezTo>
                  <a:pt x="9901663" y="6464833"/>
                  <a:pt x="9883783" y="6462879"/>
                  <a:pt x="9883783" y="6451147"/>
                </a:cubicBezTo>
                <a:cubicBezTo>
                  <a:pt x="9883783" y="6443045"/>
                  <a:pt x="9891044" y="6438015"/>
                  <a:pt x="9902780" y="6438015"/>
                </a:cubicBezTo>
                <a:cubicBezTo>
                  <a:pt x="9914235" y="6438015"/>
                  <a:pt x="9922337" y="6443604"/>
                  <a:pt x="9924014" y="6452542"/>
                </a:cubicBezTo>
                <a:lnTo>
                  <a:pt x="9956697" y="6452542"/>
                </a:lnTo>
                <a:cubicBezTo>
                  <a:pt x="9953344" y="6426842"/>
                  <a:pt x="9932674" y="6410916"/>
                  <a:pt x="9903062" y="6410916"/>
                </a:cubicBezTo>
                <a:close/>
                <a:moveTo>
                  <a:pt x="11577546" y="6410877"/>
                </a:moveTo>
                <a:cubicBezTo>
                  <a:pt x="11538404" y="6410877"/>
                  <a:pt x="11506673" y="6442608"/>
                  <a:pt x="11506673" y="6481750"/>
                </a:cubicBezTo>
                <a:cubicBezTo>
                  <a:pt x="11506673" y="6520893"/>
                  <a:pt x="11538399" y="6552629"/>
                  <a:pt x="11577546" y="6552629"/>
                </a:cubicBezTo>
                <a:cubicBezTo>
                  <a:pt x="11598163" y="6552629"/>
                  <a:pt x="11616669" y="6543769"/>
                  <a:pt x="11629616" y="6529719"/>
                </a:cubicBezTo>
                <a:cubicBezTo>
                  <a:pt x="11642568" y="6543774"/>
                  <a:pt x="11661070" y="6552629"/>
                  <a:pt x="11681687" y="6552629"/>
                </a:cubicBezTo>
                <a:cubicBezTo>
                  <a:pt x="11717369" y="6552629"/>
                  <a:pt x="11746811" y="6526229"/>
                  <a:pt x="11751753" y="6491913"/>
                </a:cubicBezTo>
                <a:cubicBezTo>
                  <a:pt x="11756691" y="6526229"/>
                  <a:pt x="11786133" y="6552629"/>
                  <a:pt x="11821820" y="6552629"/>
                </a:cubicBezTo>
                <a:cubicBezTo>
                  <a:pt x="11860962" y="6552629"/>
                  <a:pt x="11892693" y="6520898"/>
                  <a:pt x="11892693" y="6481755"/>
                </a:cubicBezTo>
                <a:cubicBezTo>
                  <a:pt x="11892693" y="6442613"/>
                  <a:pt x="11860962" y="6410877"/>
                  <a:pt x="11821820" y="6410877"/>
                </a:cubicBezTo>
                <a:cubicBezTo>
                  <a:pt x="11786133" y="6410877"/>
                  <a:pt x="11756691" y="6437277"/>
                  <a:pt x="11751753" y="6471593"/>
                </a:cubicBezTo>
                <a:cubicBezTo>
                  <a:pt x="11746815" y="6437277"/>
                  <a:pt x="11717373" y="6410877"/>
                  <a:pt x="11681687" y="6410877"/>
                </a:cubicBezTo>
                <a:cubicBezTo>
                  <a:pt x="11661070" y="6410877"/>
                  <a:pt x="11642564" y="6419737"/>
                  <a:pt x="11629616" y="6433787"/>
                </a:cubicBezTo>
                <a:cubicBezTo>
                  <a:pt x="11616665" y="6419732"/>
                  <a:pt x="11598163" y="6410877"/>
                  <a:pt x="11577546" y="6410877"/>
                </a:cubicBezTo>
                <a:close/>
                <a:moveTo>
                  <a:pt x="11292677" y="6353369"/>
                </a:moveTo>
                <a:lnTo>
                  <a:pt x="11292677" y="6548921"/>
                </a:lnTo>
                <a:lnTo>
                  <a:pt x="11327596" y="6548921"/>
                </a:lnTo>
                <a:lnTo>
                  <a:pt x="11327596" y="6479360"/>
                </a:lnTo>
                <a:cubicBezTo>
                  <a:pt x="11327596" y="6455614"/>
                  <a:pt x="11339610" y="6440528"/>
                  <a:pt x="11358603" y="6440528"/>
                </a:cubicBezTo>
                <a:cubicBezTo>
                  <a:pt x="11380113" y="6440528"/>
                  <a:pt x="11384585" y="6454496"/>
                  <a:pt x="11384585" y="6476006"/>
                </a:cubicBezTo>
                <a:lnTo>
                  <a:pt x="11384585" y="6548921"/>
                </a:lnTo>
                <a:lnTo>
                  <a:pt x="11419227" y="6548921"/>
                </a:lnTo>
                <a:lnTo>
                  <a:pt x="11419227" y="6472935"/>
                </a:lnTo>
                <a:cubicBezTo>
                  <a:pt x="11419222" y="6440528"/>
                  <a:pt x="11408889" y="6410916"/>
                  <a:pt x="11369499" y="6410916"/>
                </a:cubicBezTo>
                <a:cubicBezTo>
                  <a:pt x="11353019" y="6410916"/>
                  <a:pt x="11336816" y="6420136"/>
                  <a:pt x="11327596" y="6434939"/>
                </a:cubicBezTo>
                <a:lnTo>
                  <a:pt x="11327596" y="6353369"/>
                </a:lnTo>
                <a:close/>
                <a:moveTo>
                  <a:pt x="11101596" y="6353369"/>
                </a:moveTo>
                <a:cubicBezTo>
                  <a:pt x="11091259" y="6353369"/>
                  <a:pt x="11080086" y="6359794"/>
                  <a:pt x="11080086" y="6373203"/>
                </a:cubicBezTo>
                <a:cubicBezTo>
                  <a:pt x="11080086" y="6386053"/>
                  <a:pt x="11090700" y="6393318"/>
                  <a:pt x="11101596" y="6393318"/>
                </a:cubicBezTo>
                <a:cubicBezTo>
                  <a:pt x="11114446" y="6393318"/>
                  <a:pt x="11123389" y="6384099"/>
                  <a:pt x="11123389" y="6373203"/>
                </a:cubicBezTo>
                <a:cubicBezTo>
                  <a:pt x="11123384" y="6361189"/>
                  <a:pt x="11113605" y="6353369"/>
                  <a:pt x="11101596" y="6353369"/>
                </a:cubicBezTo>
                <a:close/>
                <a:moveTo>
                  <a:pt x="10401805" y="6353369"/>
                </a:moveTo>
                <a:cubicBezTo>
                  <a:pt x="10390350" y="6353369"/>
                  <a:pt x="10380295" y="6360630"/>
                  <a:pt x="10380295" y="6373203"/>
                </a:cubicBezTo>
                <a:cubicBezTo>
                  <a:pt x="10380295" y="6385217"/>
                  <a:pt x="10390073" y="6393318"/>
                  <a:pt x="10401805" y="6393318"/>
                </a:cubicBezTo>
                <a:cubicBezTo>
                  <a:pt x="10415214" y="6393318"/>
                  <a:pt x="10423598" y="6383540"/>
                  <a:pt x="10423598" y="6373203"/>
                </a:cubicBezTo>
                <a:cubicBezTo>
                  <a:pt x="10423593" y="6361471"/>
                  <a:pt x="10414096" y="6353369"/>
                  <a:pt x="10401805" y="6353369"/>
                </a:cubicBezTo>
                <a:close/>
                <a:moveTo>
                  <a:pt x="10349007" y="6353369"/>
                </a:moveTo>
                <a:cubicBezTo>
                  <a:pt x="10320789" y="6353369"/>
                  <a:pt x="10303191" y="6370690"/>
                  <a:pt x="10303191" y="6398625"/>
                </a:cubicBezTo>
                <a:lnTo>
                  <a:pt x="10303191" y="6414270"/>
                </a:lnTo>
                <a:lnTo>
                  <a:pt x="10281958" y="6414270"/>
                </a:lnTo>
                <a:lnTo>
                  <a:pt x="10281958" y="6443041"/>
                </a:lnTo>
                <a:lnTo>
                  <a:pt x="10303191" y="6443041"/>
                </a:lnTo>
                <a:lnTo>
                  <a:pt x="10303191" y="6548916"/>
                </a:lnTo>
                <a:lnTo>
                  <a:pt x="10338110" y="6548916"/>
                </a:lnTo>
                <a:lnTo>
                  <a:pt x="10338110" y="6443041"/>
                </a:lnTo>
                <a:lnTo>
                  <a:pt x="10366605" y="6443041"/>
                </a:lnTo>
                <a:lnTo>
                  <a:pt x="10366605" y="6414270"/>
                </a:lnTo>
                <a:lnTo>
                  <a:pt x="10338110" y="6414270"/>
                </a:lnTo>
                <a:lnTo>
                  <a:pt x="10338110" y="6398625"/>
                </a:lnTo>
                <a:cubicBezTo>
                  <a:pt x="10338110" y="6388847"/>
                  <a:pt x="10344535" y="6382704"/>
                  <a:pt x="10354591" y="6382704"/>
                </a:cubicBezTo>
                <a:lnTo>
                  <a:pt x="10366605" y="6382704"/>
                </a:lnTo>
                <a:lnTo>
                  <a:pt x="10366605" y="6353369"/>
                </a:lnTo>
                <a:close/>
                <a:moveTo>
                  <a:pt x="9793829" y="6353369"/>
                </a:moveTo>
                <a:lnTo>
                  <a:pt x="9793829" y="6432709"/>
                </a:lnTo>
                <a:cubicBezTo>
                  <a:pt x="9783215" y="6417346"/>
                  <a:pt x="9769247" y="6410916"/>
                  <a:pt x="9751367" y="6410916"/>
                </a:cubicBezTo>
                <a:cubicBezTo>
                  <a:pt x="9713377" y="6410916"/>
                  <a:pt x="9687954" y="6440805"/>
                  <a:pt x="9687954" y="6481313"/>
                </a:cubicBezTo>
                <a:cubicBezTo>
                  <a:pt x="9687954" y="6526288"/>
                  <a:pt x="9717007" y="6552269"/>
                  <a:pt x="9751367" y="6552269"/>
                </a:cubicBezTo>
                <a:cubicBezTo>
                  <a:pt x="9772319" y="6552269"/>
                  <a:pt x="9784051" y="6543332"/>
                  <a:pt x="9793829" y="6529641"/>
                </a:cubicBezTo>
                <a:lnTo>
                  <a:pt x="9793552" y="6548916"/>
                </a:lnTo>
                <a:lnTo>
                  <a:pt x="9828753" y="6548916"/>
                </a:lnTo>
                <a:lnTo>
                  <a:pt x="9828753" y="6353369"/>
                </a:lnTo>
                <a:close/>
                <a:moveTo>
                  <a:pt x="0" y="0"/>
                </a:moveTo>
                <a:lnTo>
                  <a:pt x="3827459" y="0"/>
                </a:lnTo>
                <a:lnTo>
                  <a:pt x="5715001" y="0"/>
                </a:lnTo>
                <a:lnTo>
                  <a:pt x="8493070" y="0"/>
                </a:lnTo>
                <a:lnTo>
                  <a:pt x="8493070" y="1"/>
                </a:lnTo>
                <a:lnTo>
                  <a:pt x="12191999" y="1"/>
                </a:lnTo>
                <a:lnTo>
                  <a:pt x="12191999" y="6857999"/>
                </a:lnTo>
                <a:lnTo>
                  <a:pt x="8493070" y="6857999"/>
                </a:lnTo>
                <a:lnTo>
                  <a:pt x="8493070" y="6858000"/>
                </a:lnTo>
                <a:lnTo>
                  <a:pt x="8077200" y="6858000"/>
                </a:lnTo>
                <a:lnTo>
                  <a:pt x="6095999" y="6858000"/>
                </a:lnTo>
                <a:lnTo>
                  <a:pt x="3827459" y="6858000"/>
                </a:lnTo>
                <a:lnTo>
                  <a:pt x="3827459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8D1266-B2D0-93B5-FCB3-61C5A62953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A7F20AF-E9B8-58D8-008D-519B5AE6B0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300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C65F0CE-7C4E-D9DD-5843-5F1F59E1D65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218734 w 12191999"/>
              <a:gd name="connsiteY0" fmla="*/ 6463992 h 6858000"/>
              <a:gd name="connsiteX1" fmla="*/ 10218734 w 12191999"/>
              <a:gd name="connsiteY1" fmla="*/ 6493322 h 6858000"/>
              <a:gd name="connsiteX2" fmla="*/ 10280563 w 12191999"/>
              <a:gd name="connsiteY2" fmla="*/ 6493322 h 6858000"/>
              <a:gd name="connsiteX3" fmla="*/ 10280563 w 12191999"/>
              <a:gd name="connsiteY3" fmla="*/ 6463992 h 6858000"/>
              <a:gd name="connsiteX4" fmla="*/ 9758910 w 12191999"/>
              <a:gd name="connsiteY4" fmla="*/ 6441364 h 6858000"/>
              <a:gd name="connsiteX5" fmla="*/ 9794388 w 12191999"/>
              <a:gd name="connsiteY5" fmla="*/ 6481590 h 6858000"/>
              <a:gd name="connsiteX6" fmla="*/ 9758910 w 12191999"/>
              <a:gd name="connsiteY6" fmla="*/ 6521821 h 6858000"/>
              <a:gd name="connsiteX7" fmla="*/ 9723150 w 12191999"/>
              <a:gd name="connsiteY7" fmla="*/ 6481313 h 6858000"/>
              <a:gd name="connsiteX8" fmla="*/ 9758910 w 12191999"/>
              <a:gd name="connsiteY8" fmla="*/ 6441364 h 6858000"/>
              <a:gd name="connsiteX9" fmla="*/ 10848775 w 12191999"/>
              <a:gd name="connsiteY9" fmla="*/ 6439133 h 6858000"/>
              <a:gd name="connsiteX10" fmla="*/ 10880900 w 12191999"/>
              <a:gd name="connsiteY10" fmla="*/ 6468186 h 6858000"/>
              <a:gd name="connsiteX11" fmla="*/ 10813856 w 12191999"/>
              <a:gd name="connsiteY11" fmla="*/ 6468186 h 6858000"/>
              <a:gd name="connsiteX12" fmla="*/ 10848775 w 12191999"/>
              <a:gd name="connsiteY12" fmla="*/ 6439133 h 6858000"/>
              <a:gd name="connsiteX13" fmla="*/ 11084276 w 12191999"/>
              <a:gd name="connsiteY13" fmla="*/ 6414269 h 6858000"/>
              <a:gd name="connsiteX14" fmla="*/ 11084276 w 12191999"/>
              <a:gd name="connsiteY14" fmla="*/ 6548920 h 6858000"/>
              <a:gd name="connsiteX15" fmla="*/ 11118918 w 12191999"/>
              <a:gd name="connsiteY15" fmla="*/ 6548920 h 6858000"/>
              <a:gd name="connsiteX16" fmla="*/ 11118918 w 12191999"/>
              <a:gd name="connsiteY16" fmla="*/ 6414269 h 6858000"/>
              <a:gd name="connsiteX17" fmla="*/ 10445103 w 12191999"/>
              <a:gd name="connsiteY17" fmla="*/ 6414269 h 6858000"/>
              <a:gd name="connsiteX18" fmla="*/ 10445103 w 12191999"/>
              <a:gd name="connsiteY18" fmla="*/ 6548920 h 6858000"/>
              <a:gd name="connsiteX19" fmla="*/ 10479745 w 12191999"/>
              <a:gd name="connsiteY19" fmla="*/ 6548920 h 6858000"/>
              <a:gd name="connsiteX20" fmla="*/ 10479745 w 12191999"/>
              <a:gd name="connsiteY20" fmla="*/ 6488297 h 6858000"/>
              <a:gd name="connsiteX21" fmla="*/ 10515505 w 12191999"/>
              <a:gd name="connsiteY21" fmla="*/ 6446394 h 6858000"/>
              <a:gd name="connsiteX22" fmla="*/ 10528914 w 12191999"/>
              <a:gd name="connsiteY22" fmla="*/ 6446394 h 6858000"/>
              <a:gd name="connsiteX23" fmla="*/ 10528914 w 12191999"/>
              <a:gd name="connsiteY23" fmla="*/ 6414269 h 6858000"/>
              <a:gd name="connsiteX24" fmla="*/ 10511593 w 12191999"/>
              <a:gd name="connsiteY24" fmla="*/ 6414828 h 6858000"/>
              <a:gd name="connsiteX25" fmla="*/ 10478068 w 12191999"/>
              <a:gd name="connsiteY25" fmla="*/ 6439410 h 6858000"/>
              <a:gd name="connsiteX26" fmla="*/ 10478068 w 12191999"/>
              <a:gd name="connsiteY26" fmla="*/ 6414269 h 6858000"/>
              <a:gd name="connsiteX27" fmla="*/ 10384766 w 12191999"/>
              <a:gd name="connsiteY27" fmla="*/ 6414269 h 6858000"/>
              <a:gd name="connsiteX28" fmla="*/ 10384766 w 12191999"/>
              <a:gd name="connsiteY28" fmla="*/ 6548920 h 6858000"/>
              <a:gd name="connsiteX29" fmla="*/ 10419408 w 12191999"/>
              <a:gd name="connsiteY29" fmla="*/ 6548920 h 6858000"/>
              <a:gd name="connsiteX30" fmla="*/ 10419408 w 12191999"/>
              <a:gd name="connsiteY30" fmla="*/ 6414269 h 6858000"/>
              <a:gd name="connsiteX31" fmla="*/ 11208026 w 12191999"/>
              <a:gd name="connsiteY31" fmla="*/ 6410921 h 6858000"/>
              <a:gd name="connsiteX32" fmla="*/ 11137906 w 12191999"/>
              <a:gd name="connsiteY32" fmla="*/ 6481600 h 6858000"/>
              <a:gd name="connsiteX33" fmla="*/ 11208026 w 12191999"/>
              <a:gd name="connsiteY33" fmla="*/ 6552279 h 6858000"/>
              <a:gd name="connsiteX34" fmla="*/ 11274234 w 12191999"/>
              <a:gd name="connsiteY34" fmla="*/ 6501716 h 6858000"/>
              <a:gd name="connsiteX35" fmla="*/ 11237638 w 12191999"/>
              <a:gd name="connsiteY35" fmla="*/ 6501716 h 6858000"/>
              <a:gd name="connsiteX36" fmla="*/ 11207749 w 12191999"/>
              <a:gd name="connsiteY36" fmla="*/ 6522667 h 6858000"/>
              <a:gd name="connsiteX37" fmla="*/ 11173389 w 12191999"/>
              <a:gd name="connsiteY37" fmla="*/ 6481600 h 6858000"/>
              <a:gd name="connsiteX38" fmla="*/ 11207749 w 12191999"/>
              <a:gd name="connsiteY38" fmla="*/ 6440810 h 6858000"/>
              <a:gd name="connsiteX39" fmla="*/ 11237638 w 12191999"/>
              <a:gd name="connsiteY39" fmla="*/ 6461484 h 6858000"/>
              <a:gd name="connsiteX40" fmla="*/ 11274234 w 12191999"/>
              <a:gd name="connsiteY40" fmla="*/ 6461484 h 6858000"/>
              <a:gd name="connsiteX41" fmla="*/ 11208026 w 12191999"/>
              <a:gd name="connsiteY41" fmla="*/ 6410921 h 6858000"/>
              <a:gd name="connsiteX42" fmla="*/ 11010802 w 12191999"/>
              <a:gd name="connsiteY42" fmla="*/ 6410916 h 6858000"/>
              <a:gd name="connsiteX43" fmla="*/ 10967222 w 12191999"/>
              <a:gd name="connsiteY43" fmla="*/ 6436898 h 6858000"/>
              <a:gd name="connsiteX44" fmla="*/ 10967222 w 12191999"/>
              <a:gd name="connsiteY44" fmla="*/ 6414269 h 6858000"/>
              <a:gd name="connsiteX45" fmla="*/ 10934257 w 12191999"/>
              <a:gd name="connsiteY45" fmla="*/ 6414269 h 6858000"/>
              <a:gd name="connsiteX46" fmla="*/ 10934257 w 12191999"/>
              <a:gd name="connsiteY46" fmla="*/ 6548921 h 6858000"/>
              <a:gd name="connsiteX47" fmla="*/ 10969176 w 12191999"/>
              <a:gd name="connsiteY47" fmla="*/ 6548921 h 6858000"/>
              <a:gd name="connsiteX48" fmla="*/ 10969176 w 12191999"/>
              <a:gd name="connsiteY48" fmla="*/ 6479359 h 6858000"/>
              <a:gd name="connsiteX49" fmla="*/ 10999906 w 12191999"/>
              <a:gd name="connsiteY49" fmla="*/ 6440528 h 6858000"/>
              <a:gd name="connsiteX50" fmla="*/ 11026165 w 12191999"/>
              <a:gd name="connsiteY50" fmla="*/ 6476006 h 6858000"/>
              <a:gd name="connsiteX51" fmla="*/ 11026165 w 12191999"/>
              <a:gd name="connsiteY51" fmla="*/ 6548921 h 6858000"/>
              <a:gd name="connsiteX52" fmla="*/ 11061084 w 12191999"/>
              <a:gd name="connsiteY52" fmla="*/ 6548921 h 6858000"/>
              <a:gd name="connsiteX53" fmla="*/ 11061084 w 12191999"/>
              <a:gd name="connsiteY53" fmla="*/ 6472934 h 6858000"/>
              <a:gd name="connsiteX54" fmla="*/ 11010802 w 12191999"/>
              <a:gd name="connsiteY54" fmla="*/ 6410916 h 6858000"/>
              <a:gd name="connsiteX55" fmla="*/ 10848775 w 12191999"/>
              <a:gd name="connsiteY55" fmla="*/ 6410916 h 6858000"/>
              <a:gd name="connsiteX56" fmla="*/ 10778655 w 12191999"/>
              <a:gd name="connsiteY56" fmla="*/ 6482713 h 6858000"/>
              <a:gd name="connsiteX57" fmla="*/ 10848493 w 12191999"/>
              <a:gd name="connsiteY57" fmla="*/ 6552274 h 6858000"/>
              <a:gd name="connsiteX58" fmla="*/ 10912188 w 12191999"/>
              <a:gd name="connsiteY58" fmla="*/ 6506459 h 6858000"/>
              <a:gd name="connsiteX59" fmla="*/ 10876987 w 12191999"/>
              <a:gd name="connsiteY59" fmla="*/ 6506459 h 6858000"/>
              <a:gd name="connsiteX60" fmla="*/ 10848211 w 12191999"/>
              <a:gd name="connsiteY60" fmla="*/ 6523780 h 6858000"/>
              <a:gd name="connsiteX61" fmla="*/ 10813292 w 12191999"/>
              <a:gd name="connsiteY61" fmla="*/ 6489978 h 6858000"/>
              <a:gd name="connsiteX62" fmla="*/ 10914701 w 12191999"/>
              <a:gd name="connsiteY62" fmla="*/ 6489978 h 6858000"/>
              <a:gd name="connsiteX63" fmla="*/ 10916096 w 12191999"/>
              <a:gd name="connsiteY63" fmla="*/ 6476847 h 6858000"/>
              <a:gd name="connsiteX64" fmla="*/ 10848775 w 12191999"/>
              <a:gd name="connsiteY64" fmla="*/ 6410916 h 6858000"/>
              <a:gd name="connsiteX65" fmla="*/ 10619426 w 12191999"/>
              <a:gd name="connsiteY65" fmla="*/ 6410916 h 6858000"/>
              <a:gd name="connsiteX66" fmla="*/ 10576682 w 12191999"/>
              <a:gd name="connsiteY66" fmla="*/ 6432426 h 6858000"/>
              <a:gd name="connsiteX67" fmla="*/ 10576682 w 12191999"/>
              <a:gd name="connsiteY67" fmla="*/ 6414269 h 6858000"/>
              <a:gd name="connsiteX68" fmla="*/ 10543717 w 12191999"/>
              <a:gd name="connsiteY68" fmla="*/ 6414269 h 6858000"/>
              <a:gd name="connsiteX69" fmla="*/ 10543717 w 12191999"/>
              <a:gd name="connsiteY69" fmla="*/ 6548921 h 6858000"/>
              <a:gd name="connsiteX70" fmla="*/ 10578636 w 12191999"/>
              <a:gd name="connsiteY70" fmla="*/ 6548921 h 6858000"/>
              <a:gd name="connsiteX71" fmla="*/ 10578636 w 12191999"/>
              <a:gd name="connsiteY71" fmla="*/ 6479359 h 6858000"/>
              <a:gd name="connsiteX72" fmla="*/ 10609643 w 12191999"/>
              <a:gd name="connsiteY72" fmla="*/ 6440528 h 6858000"/>
              <a:gd name="connsiteX73" fmla="*/ 10634225 w 12191999"/>
              <a:gd name="connsiteY73" fmla="*/ 6476006 h 6858000"/>
              <a:gd name="connsiteX74" fmla="*/ 10634225 w 12191999"/>
              <a:gd name="connsiteY74" fmla="*/ 6548921 h 6858000"/>
              <a:gd name="connsiteX75" fmla="*/ 10669144 w 12191999"/>
              <a:gd name="connsiteY75" fmla="*/ 6548921 h 6858000"/>
              <a:gd name="connsiteX76" fmla="*/ 10669144 w 12191999"/>
              <a:gd name="connsiteY76" fmla="*/ 6479359 h 6858000"/>
              <a:gd name="connsiteX77" fmla="*/ 10700433 w 12191999"/>
              <a:gd name="connsiteY77" fmla="*/ 6440528 h 6858000"/>
              <a:gd name="connsiteX78" fmla="*/ 10724737 w 12191999"/>
              <a:gd name="connsiteY78" fmla="*/ 6476006 h 6858000"/>
              <a:gd name="connsiteX79" fmla="*/ 10724737 w 12191999"/>
              <a:gd name="connsiteY79" fmla="*/ 6548921 h 6858000"/>
              <a:gd name="connsiteX80" fmla="*/ 10759656 w 12191999"/>
              <a:gd name="connsiteY80" fmla="*/ 6548921 h 6858000"/>
              <a:gd name="connsiteX81" fmla="*/ 10759656 w 12191999"/>
              <a:gd name="connsiteY81" fmla="*/ 6472934 h 6858000"/>
              <a:gd name="connsiteX82" fmla="*/ 10707703 w 12191999"/>
              <a:gd name="connsiteY82" fmla="*/ 6410916 h 6858000"/>
              <a:gd name="connsiteX83" fmla="*/ 10661329 w 12191999"/>
              <a:gd name="connsiteY83" fmla="*/ 6435221 h 6858000"/>
              <a:gd name="connsiteX84" fmla="*/ 10619426 w 12191999"/>
              <a:gd name="connsiteY84" fmla="*/ 6410916 h 6858000"/>
              <a:gd name="connsiteX85" fmla="*/ 10056425 w 12191999"/>
              <a:gd name="connsiteY85" fmla="*/ 6410916 h 6858000"/>
              <a:gd name="connsiteX86" fmla="*/ 10013681 w 12191999"/>
              <a:gd name="connsiteY86" fmla="*/ 6432426 h 6858000"/>
              <a:gd name="connsiteX87" fmla="*/ 10013681 w 12191999"/>
              <a:gd name="connsiteY87" fmla="*/ 6414269 h 6858000"/>
              <a:gd name="connsiteX88" fmla="*/ 9980716 w 12191999"/>
              <a:gd name="connsiteY88" fmla="*/ 6414269 h 6858000"/>
              <a:gd name="connsiteX89" fmla="*/ 9980716 w 12191999"/>
              <a:gd name="connsiteY89" fmla="*/ 6548921 h 6858000"/>
              <a:gd name="connsiteX90" fmla="*/ 10015635 w 12191999"/>
              <a:gd name="connsiteY90" fmla="*/ 6548921 h 6858000"/>
              <a:gd name="connsiteX91" fmla="*/ 10015635 w 12191999"/>
              <a:gd name="connsiteY91" fmla="*/ 6479359 h 6858000"/>
              <a:gd name="connsiteX92" fmla="*/ 10046642 w 12191999"/>
              <a:gd name="connsiteY92" fmla="*/ 6440528 h 6858000"/>
              <a:gd name="connsiteX93" fmla="*/ 10071224 w 12191999"/>
              <a:gd name="connsiteY93" fmla="*/ 6476006 h 6858000"/>
              <a:gd name="connsiteX94" fmla="*/ 10071224 w 12191999"/>
              <a:gd name="connsiteY94" fmla="*/ 6548921 h 6858000"/>
              <a:gd name="connsiteX95" fmla="*/ 10106143 w 12191999"/>
              <a:gd name="connsiteY95" fmla="*/ 6548921 h 6858000"/>
              <a:gd name="connsiteX96" fmla="*/ 10106143 w 12191999"/>
              <a:gd name="connsiteY96" fmla="*/ 6479359 h 6858000"/>
              <a:gd name="connsiteX97" fmla="*/ 10137432 w 12191999"/>
              <a:gd name="connsiteY97" fmla="*/ 6440528 h 6858000"/>
              <a:gd name="connsiteX98" fmla="*/ 10161736 w 12191999"/>
              <a:gd name="connsiteY98" fmla="*/ 6476006 h 6858000"/>
              <a:gd name="connsiteX99" fmla="*/ 10161736 w 12191999"/>
              <a:gd name="connsiteY99" fmla="*/ 6548921 h 6858000"/>
              <a:gd name="connsiteX100" fmla="*/ 10196656 w 12191999"/>
              <a:gd name="connsiteY100" fmla="*/ 6548921 h 6858000"/>
              <a:gd name="connsiteX101" fmla="*/ 10196656 w 12191999"/>
              <a:gd name="connsiteY101" fmla="*/ 6472934 h 6858000"/>
              <a:gd name="connsiteX102" fmla="*/ 10144702 w 12191999"/>
              <a:gd name="connsiteY102" fmla="*/ 6410916 h 6858000"/>
              <a:gd name="connsiteX103" fmla="*/ 10098328 w 12191999"/>
              <a:gd name="connsiteY103" fmla="*/ 6435221 h 6858000"/>
              <a:gd name="connsiteX104" fmla="*/ 10056425 w 12191999"/>
              <a:gd name="connsiteY104" fmla="*/ 6410916 h 6858000"/>
              <a:gd name="connsiteX105" fmla="*/ 9903062 w 12191999"/>
              <a:gd name="connsiteY105" fmla="*/ 6410916 h 6858000"/>
              <a:gd name="connsiteX106" fmla="*/ 9849986 w 12191999"/>
              <a:gd name="connsiteY106" fmla="*/ 6453378 h 6858000"/>
              <a:gd name="connsiteX107" fmla="*/ 9866748 w 12191999"/>
              <a:gd name="connsiteY107" fmla="*/ 6480477 h 6858000"/>
              <a:gd name="connsiteX108" fmla="*/ 9900832 w 12191999"/>
              <a:gd name="connsiteY108" fmla="*/ 6492491 h 6858000"/>
              <a:gd name="connsiteX109" fmla="*/ 9927090 w 12191999"/>
              <a:gd name="connsiteY109" fmla="*/ 6510371 h 6858000"/>
              <a:gd name="connsiteX110" fmla="*/ 9906416 w 12191999"/>
              <a:gd name="connsiteY110" fmla="*/ 6525179 h 6858000"/>
              <a:gd name="connsiteX111" fmla="*/ 9880157 w 12191999"/>
              <a:gd name="connsiteY111" fmla="*/ 6506182 h 6858000"/>
              <a:gd name="connsiteX112" fmla="*/ 9845238 w 12191999"/>
              <a:gd name="connsiteY112" fmla="*/ 6506182 h 6858000"/>
              <a:gd name="connsiteX113" fmla="*/ 9906975 w 12191999"/>
              <a:gd name="connsiteY113" fmla="*/ 6552274 h 6858000"/>
              <a:gd name="connsiteX114" fmla="*/ 9961727 w 12191999"/>
              <a:gd name="connsiteY114" fmla="*/ 6508417 h 6858000"/>
              <a:gd name="connsiteX115" fmla="*/ 9936023 w 12191999"/>
              <a:gd name="connsiteY115" fmla="*/ 6474329 h 6858000"/>
              <a:gd name="connsiteX116" fmla="*/ 9911159 w 12191999"/>
              <a:gd name="connsiteY116" fmla="*/ 6467068 h 6858000"/>
              <a:gd name="connsiteX117" fmla="*/ 9883783 w 12191999"/>
              <a:gd name="connsiteY117" fmla="*/ 6451147 h 6858000"/>
              <a:gd name="connsiteX118" fmla="*/ 9902780 w 12191999"/>
              <a:gd name="connsiteY118" fmla="*/ 6438015 h 6858000"/>
              <a:gd name="connsiteX119" fmla="*/ 9924014 w 12191999"/>
              <a:gd name="connsiteY119" fmla="*/ 6452542 h 6858000"/>
              <a:gd name="connsiteX120" fmla="*/ 9956697 w 12191999"/>
              <a:gd name="connsiteY120" fmla="*/ 6452542 h 6858000"/>
              <a:gd name="connsiteX121" fmla="*/ 9903062 w 12191999"/>
              <a:gd name="connsiteY121" fmla="*/ 6410916 h 6858000"/>
              <a:gd name="connsiteX122" fmla="*/ 11577546 w 12191999"/>
              <a:gd name="connsiteY122" fmla="*/ 6410877 h 6858000"/>
              <a:gd name="connsiteX123" fmla="*/ 11506673 w 12191999"/>
              <a:gd name="connsiteY123" fmla="*/ 6481750 h 6858000"/>
              <a:gd name="connsiteX124" fmla="*/ 11577546 w 12191999"/>
              <a:gd name="connsiteY124" fmla="*/ 6552629 h 6858000"/>
              <a:gd name="connsiteX125" fmla="*/ 11629616 w 12191999"/>
              <a:gd name="connsiteY125" fmla="*/ 6529719 h 6858000"/>
              <a:gd name="connsiteX126" fmla="*/ 11681687 w 12191999"/>
              <a:gd name="connsiteY126" fmla="*/ 6552629 h 6858000"/>
              <a:gd name="connsiteX127" fmla="*/ 11751753 w 12191999"/>
              <a:gd name="connsiteY127" fmla="*/ 6491913 h 6858000"/>
              <a:gd name="connsiteX128" fmla="*/ 11821820 w 12191999"/>
              <a:gd name="connsiteY128" fmla="*/ 6552629 h 6858000"/>
              <a:gd name="connsiteX129" fmla="*/ 11892693 w 12191999"/>
              <a:gd name="connsiteY129" fmla="*/ 6481755 h 6858000"/>
              <a:gd name="connsiteX130" fmla="*/ 11821820 w 12191999"/>
              <a:gd name="connsiteY130" fmla="*/ 6410877 h 6858000"/>
              <a:gd name="connsiteX131" fmla="*/ 11751753 w 12191999"/>
              <a:gd name="connsiteY131" fmla="*/ 6471593 h 6858000"/>
              <a:gd name="connsiteX132" fmla="*/ 11681687 w 12191999"/>
              <a:gd name="connsiteY132" fmla="*/ 6410877 h 6858000"/>
              <a:gd name="connsiteX133" fmla="*/ 11629616 w 12191999"/>
              <a:gd name="connsiteY133" fmla="*/ 6433787 h 6858000"/>
              <a:gd name="connsiteX134" fmla="*/ 11577546 w 12191999"/>
              <a:gd name="connsiteY134" fmla="*/ 6410877 h 6858000"/>
              <a:gd name="connsiteX135" fmla="*/ 11292677 w 12191999"/>
              <a:gd name="connsiteY135" fmla="*/ 6353369 h 6858000"/>
              <a:gd name="connsiteX136" fmla="*/ 11292677 w 12191999"/>
              <a:gd name="connsiteY136" fmla="*/ 6548921 h 6858000"/>
              <a:gd name="connsiteX137" fmla="*/ 11327596 w 12191999"/>
              <a:gd name="connsiteY137" fmla="*/ 6548921 h 6858000"/>
              <a:gd name="connsiteX138" fmla="*/ 11327596 w 12191999"/>
              <a:gd name="connsiteY138" fmla="*/ 6479360 h 6858000"/>
              <a:gd name="connsiteX139" fmla="*/ 11358603 w 12191999"/>
              <a:gd name="connsiteY139" fmla="*/ 6440528 h 6858000"/>
              <a:gd name="connsiteX140" fmla="*/ 11384585 w 12191999"/>
              <a:gd name="connsiteY140" fmla="*/ 6476006 h 6858000"/>
              <a:gd name="connsiteX141" fmla="*/ 11384585 w 12191999"/>
              <a:gd name="connsiteY141" fmla="*/ 6548921 h 6858000"/>
              <a:gd name="connsiteX142" fmla="*/ 11419227 w 12191999"/>
              <a:gd name="connsiteY142" fmla="*/ 6548921 h 6858000"/>
              <a:gd name="connsiteX143" fmla="*/ 11419227 w 12191999"/>
              <a:gd name="connsiteY143" fmla="*/ 6472935 h 6858000"/>
              <a:gd name="connsiteX144" fmla="*/ 11369499 w 12191999"/>
              <a:gd name="connsiteY144" fmla="*/ 6410916 h 6858000"/>
              <a:gd name="connsiteX145" fmla="*/ 11327596 w 12191999"/>
              <a:gd name="connsiteY145" fmla="*/ 6434939 h 6858000"/>
              <a:gd name="connsiteX146" fmla="*/ 11327596 w 12191999"/>
              <a:gd name="connsiteY146" fmla="*/ 6353369 h 6858000"/>
              <a:gd name="connsiteX147" fmla="*/ 11101596 w 12191999"/>
              <a:gd name="connsiteY147" fmla="*/ 6353369 h 6858000"/>
              <a:gd name="connsiteX148" fmla="*/ 11080086 w 12191999"/>
              <a:gd name="connsiteY148" fmla="*/ 6373203 h 6858000"/>
              <a:gd name="connsiteX149" fmla="*/ 11101596 w 12191999"/>
              <a:gd name="connsiteY149" fmla="*/ 6393318 h 6858000"/>
              <a:gd name="connsiteX150" fmla="*/ 11123389 w 12191999"/>
              <a:gd name="connsiteY150" fmla="*/ 6373203 h 6858000"/>
              <a:gd name="connsiteX151" fmla="*/ 11101596 w 12191999"/>
              <a:gd name="connsiteY151" fmla="*/ 6353369 h 6858000"/>
              <a:gd name="connsiteX152" fmla="*/ 10401805 w 12191999"/>
              <a:gd name="connsiteY152" fmla="*/ 6353369 h 6858000"/>
              <a:gd name="connsiteX153" fmla="*/ 10380295 w 12191999"/>
              <a:gd name="connsiteY153" fmla="*/ 6373203 h 6858000"/>
              <a:gd name="connsiteX154" fmla="*/ 10401805 w 12191999"/>
              <a:gd name="connsiteY154" fmla="*/ 6393318 h 6858000"/>
              <a:gd name="connsiteX155" fmla="*/ 10423598 w 12191999"/>
              <a:gd name="connsiteY155" fmla="*/ 6373203 h 6858000"/>
              <a:gd name="connsiteX156" fmla="*/ 10401805 w 12191999"/>
              <a:gd name="connsiteY156" fmla="*/ 6353369 h 6858000"/>
              <a:gd name="connsiteX157" fmla="*/ 10349007 w 12191999"/>
              <a:gd name="connsiteY157" fmla="*/ 6353369 h 6858000"/>
              <a:gd name="connsiteX158" fmla="*/ 10303191 w 12191999"/>
              <a:gd name="connsiteY158" fmla="*/ 6398625 h 6858000"/>
              <a:gd name="connsiteX159" fmla="*/ 10303191 w 12191999"/>
              <a:gd name="connsiteY159" fmla="*/ 6414270 h 6858000"/>
              <a:gd name="connsiteX160" fmla="*/ 10281958 w 12191999"/>
              <a:gd name="connsiteY160" fmla="*/ 6414270 h 6858000"/>
              <a:gd name="connsiteX161" fmla="*/ 10281958 w 12191999"/>
              <a:gd name="connsiteY161" fmla="*/ 6443041 h 6858000"/>
              <a:gd name="connsiteX162" fmla="*/ 10303191 w 12191999"/>
              <a:gd name="connsiteY162" fmla="*/ 6443041 h 6858000"/>
              <a:gd name="connsiteX163" fmla="*/ 10303191 w 12191999"/>
              <a:gd name="connsiteY163" fmla="*/ 6548916 h 6858000"/>
              <a:gd name="connsiteX164" fmla="*/ 10338110 w 12191999"/>
              <a:gd name="connsiteY164" fmla="*/ 6548916 h 6858000"/>
              <a:gd name="connsiteX165" fmla="*/ 10338110 w 12191999"/>
              <a:gd name="connsiteY165" fmla="*/ 6443041 h 6858000"/>
              <a:gd name="connsiteX166" fmla="*/ 10366605 w 12191999"/>
              <a:gd name="connsiteY166" fmla="*/ 6443041 h 6858000"/>
              <a:gd name="connsiteX167" fmla="*/ 10366605 w 12191999"/>
              <a:gd name="connsiteY167" fmla="*/ 6414270 h 6858000"/>
              <a:gd name="connsiteX168" fmla="*/ 10338110 w 12191999"/>
              <a:gd name="connsiteY168" fmla="*/ 6414270 h 6858000"/>
              <a:gd name="connsiteX169" fmla="*/ 10338110 w 12191999"/>
              <a:gd name="connsiteY169" fmla="*/ 6398625 h 6858000"/>
              <a:gd name="connsiteX170" fmla="*/ 10354591 w 12191999"/>
              <a:gd name="connsiteY170" fmla="*/ 6382704 h 6858000"/>
              <a:gd name="connsiteX171" fmla="*/ 10366605 w 12191999"/>
              <a:gd name="connsiteY171" fmla="*/ 6382704 h 6858000"/>
              <a:gd name="connsiteX172" fmla="*/ 10366605 w 12191999"/>
              <a:gd name="connsiteY172" fmla="*/ 6353369 h 6858000"/>
              <a:gd name="connsiteX173" fmla="*/ 9793829 w 12191999"/>
              <a:gd name="connsiteY173" fmla="*/ 6353369 h 6858000"/>
              <a:gd name="connsiteX174" fmla="*/ 9793829 w 12191999"/>
              <a:gd name="connsiteY174" fmla="*/ 6432709 h 6858000"/>
              <a:gd name="connsiteX175" fmla="*/ 9751367 w 12191999"/>
              <a:gd name="connsiteY175" fmla="*/ 6410916 h 6858000"/>
              <a:gd name="connsiteX176" fmla="*/ 9687954 w 12191999"/>
              <a:gd name="connsiteY176" fmla="*/ 6481313 h 6858000"/>
              <a:gd name="connsiteX177" fmla="*/ 9751367 w 12191999"/>
              <a:gd name="connsiteY177" fmla="*/ 6552269 h 6858000"/>
              <a:gd name="connsiteX178" fmla="*/ 9793829 w 12191999"/>
              <a:gd name="connsiteY178" fmla="*/ 6529641 h 6858000"/>
              <a:gd name="connsiteX179" fmla="*/ 9793552 w 12191999"/>
              <a:gd name="connsiteY179" fmla="*/ 6548916 h 6858000"/>
              <a:gd name="connsiteX180" fmla="*/ 9828753 w 12191999"/>
              <a:gd name="connsiteY180" fmla="*/ 6548916 h 6858000"/>
              <a:gd name="connsiteX181" fmla="*/ 9828753 w 12191999"/>
              <a:gd name="connsiteY181" fmla="*/ 6353369 h 6858000"/>
              <a:gd name="connsiteX182" fmla="*/ 0 w 12191999"/>
              <a:gd name="connsiteY182" fmla="*/ 0 h 6858000"/>
              <a:gd name="connsiteX183" fmla="*/ 3827459 w 12191999"/>
              <a:gd name="connsiteY183" fmla="*/ 0 h 6858000"/>
              <a:gd name="connsiteX184" fmla="*/ 5715001 w 12191999"/>
              <a:gd name="connsiteY184" fmla="*/ 0 h 6858000"/>
              <a:gd name="connsiteX185" fmla="*/ 8493070 w 12191999"/>
              <a:gd name="connsiteY185" fmla="*/ 0 h 6858000"/>
              <a:gd name="connsiteX186" fmla="*/ 8493070 w 12191999"/>
              <a:gd name="connsiteY186" fmla="*/ 1 h 6858000"/>
              <a:gd name="connsiteX187" fmla="*/ 12191999 w 12191999"/>
              <a:gd name="connsiteY187" fmla="*/ 1 h 6858000"/>
              <a:gd name="connsiteX188" fmla="*/ 12191999 w 12191999"/>
              <a:gd name="connsiteY188" fmla="*/ 6857999 h 6858000"/>
              <a:gd name="connsiteX189" fmla="*/ 8493070 w 12191999"/>
              <a:gd name="connsiteY189" fmla="*/ 6857999 h 6858000"/>
              <a:gd name="connsiteX190" fmla="*/ 8493070 w 12191999"/>
              <a:gd name="connsiteY190" fmla="*/ 6858000 h 6858000"/>
              <a:gd name="connsiteX191" fmla="*/ 8077200 w 12191999"/>
              <a:gd name="connsiteY191" fmla="*/ 6858000 h 6858000"/>
              <a:gd name="connsiteX192" fmla="*/ 6095999 w 12191999"/>
              <a:gd name="connsiteY192" fmla="*/ 6858000 h 6858000"/>
              <a:gd name="connsiteX193" fmla="*/ 3827459 w 12191999"/>
              <a:gd name="connsiteY193" fmla="*/ 6858000 h 6858000"/>
              <a:gd name="connsiteX194" fmla="*/ 3827459 w 12191999"/>
              <a:gd name="connsiteY194" fmla="*/ 6857998 h 6858000"/>
              <a:gd name="connsiteX195" fmla="*/ 0 w 12191999"/>
              <a:gd name="connsiteY19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12191999" h="6858000">
                <a:moveTo>
                  <a:pt x="10218734" y="6463992"/>
                </a:moveTo>
                <a:lnTo>
                  <a:pt x="10218734" y="6493322"/>
                </a:lnTo>
                <a:lnTo>
                  <a:pt x="10280563" y="6493322"/>
                </a:lnTo>
                <a:lnTo>
                  <a:pt x="10280563" y="6463992"/>
                </a:lnTo>
                <a:close/>
                <a:moveTo>
                  <a:pt x="9758910" y="6441364"/>
                </a:moveTo>
                <a:cubicBezTo>
                  <a:pt x="9781815" y="6441364"/>
                  <a:pt x="9794388" y="6458403"/>
                  <a:pt x="9794388" y="6481590"/>
                </a:cubicBezTo>
                <a:cubicBezTo>
                  <a:pt x="9794388" y="6503942"/>
                  <a:pt x="9782656" y="6521821"/>
                  <a:pt x="9758910" y="6521821"/>
                </a:cubicBezTo>
                <a:cubicBezTo>
                  <a:pt x="9736282" y="6521821"/>
                  <a:pt x="9723150" y="6504500"/>
                  <a:pt x="9723150" y="6481313"/>
                </a:cubicBezTo>
                <a:cubicBezTo>
                  <a:pt x="9723150" y="6458685"/>
                  <a:pt x="9736282" y="6441364"/>
                  <a:pt x="9758910" y="6441364"/>
                </a:cubicBezTo>
                <a:close/>
                <a:moveTo>
                  <a:pt x="10848775" y="6439133"/>
                </a:moveTo>
                <a:cubicBezTo>
                  <a:pt x="10864137" y="6439133"/>
                  <a:pt x="10879505" y="6448630"/>
                  <a:pt x="10880900" y="6468186"/>
                </a:cubicBezTo>
                <a:lnTo>
                  <a:pt x="10813856" y="6468186"/>
                </a:lnTo>
                <a:cubicBezTo>
                  <a:pt x="10817209" y="6447794"/>
                  <a:pt x="10833413" y="6439133"/>
                  <a:pt x="10848775" y="6439133"/>
                </a:cubicBezTo>
                <a:close/>
                <a:moveTo>
                  <a:pt x="11084276" y="6414269"/>
                </a:moveTo>
                <a:lnTo>
                  <a:pt x="11084276" y="6548920"/>
                </a:lnTo>
                <a:lnTo>
                  <a:pt x="11118918" y="6548920"/>
                </a:lnTo>
                <a:lnTo>
                  <a:pt x="11118918" y="6414269"/>
                </a:lnTo>
                <a:close/>
                <a:moveTo>
                  <a:pt x="10445103" y="6414269"/>
                </a:moveTo>
                <a:lnTo>
                  <a:pt x="10445103" y="6548920"/>
                </a:lnTo>
                <a:lnTo>
                  <a:pt x="10479745" y="6548920"/>
                </a:lnTo>
                <a:lnTo>
                  <a:pt x="10479745" y="6488297"/>
                </a:lnTo>
                <a:cubicBezTo>
                  <a:pt x="10479745" y="6462597"/>
                  <a:pt x="10493436" y="6446394"/>
                  <a:pt x="10515505" y="6446394"/>
                </a:cubicBezTo>
                <a:lnTo>
                  <a:pt x="10528914" y="6446394"/>
                </a:lnTo>
                <a:lnTo>
                  <a:pt x="10528914" y="6414269"/>
                </a:lnTo>
                <a:cubicBezTo>
                  <a:pt x="10523325" y="6414269"/>
                  <a:pt x="10515505" y="6414546"/>
                  <a:pt x="10511593" y="6414828"/>
                </a:cubicBezTo>
                <a:cubicBezTo>
                  <a:pt x="10497902" y="6415946"/>
                  <a:pt x="10486729" y="6424047"/>
                  <a:pt x="10478068" y="6439410"/>
                </a:cubicBezTo>
                <a:lnTo>
                  <a:pt x="10478068" y="6414269"/>
                </a:lnTo>
                <a:close/>
                <a:moveTo>
                  <a:pt x="10384766" y="6414269"/>
                </a:moveTo>
                <a:lnTo>
                  <a:pt x="10384766" y="6548920"/>
                </a:lnTo>
                <a:lnTo>
                  <a:pt x="10419408" y="6548920"/>
                </a:lnTo>
                <a:lnTo>
                  <a:pt x="10419408" y="6414269"/>
                </a:lnTo>
                <a:close/>
                <a:moveTo>
                  <a:pt x="11208026" y="6410921"/>
                </a:moveTo>
                <a:cubicBezTo>
                  <a:pt x="11165564" y="6410921"/>
                  <a:pt x="11137906" y="6442769"/>
                  <a:pt x="11137906" y="6481600"/>
                </a:cubicBezTo>
                <a:cubicBezTo>
                  <a:pt x="11137906" y="6520708"/>
                  <a:pt x="11165282" y="6552279"/>
                  <a:pt x="11208026" y="6552279"/>
                </a:cubicBezTo>
                <a:cubicBezTo>
                  <a:pt x="11245458" y="6552279"/>
                  <a:pt x="11268086" y="6530210"/>
                  <a:pt x="11274234" y="6501716"/>
                </a:cubicBezTo>
                <a:lnTo>
                  <a:pt x="11237638" y="6501716"/>
                </a:lnTo>
                <a:cubicBezTo>
                  <a:pt x="11233167" y="6516242"/>
                  <a:pt x="11221994" y="6522667"/>
                  <a:pt x="11207749" y="6522667"/>
                </a:cubicBezTo>
                <a:cubicBezTo>
                  <a:pt x="11187634" y="6522667"/>
                  <a:pt x="11173389" y="6505628"/>
                  <a:pt x="11173389" y="6481600"/>
                </a:cubicBezTo>
                <a:cubicBezTo>
                  <a:pt x="11173389" y="6458408"/>
                  <a:pt x="11186521" y="6440810"/>
                  <a:pt x="11207749" y="6440810"/>
                </a:cubicBezTo>
                <a:cubicBezTo>
                  <a:pt x="11222276" y="6440810"/>
                  <a:pt x="11233449" y="6447794"/>
                  <a:pt x="11237638" y="6461484"/>
                </a:cubicBezTo>
                <a:lnTo>
                  <a:pt x="11274234" y="6461484"/>
                </a:lnTo>
                <a:cubicBezTo>
                  <a:pt x="11266973" y="6427124"/>
                  <a:pt x="11239592" y="6410921"/>
                  <a:pt x="11208026" y="6410921"/>
                </a:cubicBezTo>
                <a:close/>
                <a:moveTo>
                  <a:pt x="11010802" y="6410916"/>
                </a:moveTo>
                <a:cubicBezTo>
                  <a:pt x="10992086" y="6410916"/>
                  <a:pt x="10975324" y="6420971"/>
                  <a:pt x="10967222" y="6436898"/>
                </a:cubicBezTo>
                <a:lnTo>
                  <a:pt x="10967222" y="6414269"/>
                </a:lnTo>
                <a:lnTo>
                  <a:pt x="10934257" y="6414269"/>
                </a:lnTo>
                <a:lnTo>
                  <a:pt x="10934257" y="6548921"/>
                </a:lnTo>
                <a:lnTo>
                  <a:pt x="10969176" y="6548921"/>
                </a:lnTo>
                <a:lnTo>
                  <a:pt x="10969176" y="6479359"/>
                </a:lnTo>
                <a:cubicBezTo>
                  <a:pt x="10969176" y="6455613"/>
                  <a:pt x="10980908" y="6440528"/>
                  <a:pt x="10999906" y="6440528"/>
                </a:cubicBezTo>
                <a:cubicBezTo>
                  <a:pt x="11016109" y="6440528"/>
                  <a:pt x="11026165" y="6454219"/>
                  <a:pt x="11026165" y="6476006"/>
                </a:cubicBezTo>
                <a:lnTo>
                  <a:pt x="11026165" y="6548921"/>
                </a:lnTo>
                <a:lnTo>
                  <a:pt x="11061084" y="6548921"/>
                </a:lnTo>
                <a:lnTo>
                  <a:pt x="11061084" y="6472934"/>
                </a:lnTo>
                <a:cubicBezTo>
                  <a:pt x="11061088" y="6440528"/>
                  <a:pt x="11050192" y="6410916"/>
                  <a:pt x="11010802" y="6410916"/>
                </a:cubicBezTo>
                <a:close/>
                <a:moveTo>
                  <a:pt x="10848775" y="6410916"/>
                </a:moveTo>
                <a:cubicBezTo>
                  <a:pt x="10803801" y="6410916"/>
                  <a:pt x="10778655" y="6443600"/>
                  <a:pt x="10778655" y="6482713"/>
                </a:cubicBezTo>
                <a:cubicBezTo>
                  <a:pt x="10778655" y="6522939"/>
                  <a:pt x="10806031" y="6552274"/>
                  <a:pt x="10848493" y="6552274"/>
                </a:cubicBezTo>
                <a:cubicBezTo>
                  <a:pt x="10874475" y="6552274"/>
                  <a:pt x="10901569" y="6539424"/>
                  <a:pt x="10912188" y="6506459"/>
                </a:cubicBezTo>
                <a:lnTo>
                  <a:pt x="10876987" y="6506459"/>
                </a:lnTo>
                <a:cubicBezTo>
                  <a:pt x="10871680" y="6517355"/>
                  <a:pt x="10861066" y="6523780"/>
                  <a:pt x="10848211" y="6523780"/>
                </a:cubicBezTo>
                <a:cubicBezTo>
                  <a:pt x="10831172" y="6523780"/>
                  <a:pt x="10814410" y="6512884"/>
                  <a:pt x="10813292" y="6489978"/>
                </a:cubicBezTo>
                <a:lnTo>
                  <a:pt x="10914701" y="6489978"/>
                </a:lnTo>
                <a:cubicBezTo>
                  <a:pt x="10915537" y="6486625"/>
                  <a:pt x="10916096" y="6479641"/>
                  <a:pt x="10916096" y="6476847"/>
                </a:cubicBezTo>
                <a:cubicBezTo>
                  <a:pt x="10916101" y="6438851"/>
                  <a:pt x="10887330" y="6410916"/>
                  <a:pt x="10848775" y="6410916"/>
                </a:cubicBezTo>
                <a:close/>
                <a:moveTo>
                  <a:pt x="10619426" y="6410916"/>
                </a:moveTo>
                <a:cubicBezTo>
                  <a:pt x="10602387" y="6410916"/>
                  <a:pt x="10585902" y="6419295"/>
                  <a:pt x="10576682" y="6432426"/>
                </a:cubicBezTo>
                <a:lnTo>
                  <a:pt x="10576682" y="6414269"/>
                </a:lnTo>
                <a:lnTo>
                  <a:pt x="10543717" y="6414269"/>
                </a:lnTo>
                <a:lnTo>
                  <a:pt x="10543717" y="6548921"/>
                </a:lnTo>
                <a:lnTo>
                  <a:pt x="10578636" y="6548921"/>
                </a:lnTo>
                <a:lnTo>
                  <a:pt x="10578636" y="6479359"/>
                </a:lnTo>
                <a:cubicBezTo>
                  <a:pt x="10578636" y="6455613"/>
                  <a:pt x="10590650" y="6440528"/>
                  <a:pt x="10609643" y="6440528"/>
                </a:cubicBezTo>
                <a:cubicBezTo>
                  <a:pt x="10624728" y="6440528"/>
                  <a:pt x="10634225" y="6454219"/>
                  <a:pt x="10634225" y="6476006"/>
                </a:cubicBezTo>
                <a:lnTo>
                  <a:pt x="10634225" y="6548921"/>
                </a:lnTo>
                <a:lnTo>
                  <a:pt x="10669144" y="6548921"/>
                </a:lnTo>
                <a:lnTo>
                  <a:pt x="10669144" y="6479359"/>
                </a:lnTo>
                <a:cubicBezTo>
                  <a:pt x="10669144" y="6455613"/>
                  <a:pt x="10681158" y="6440528"/>
                  <a:pt x="10700433" y="6440528"/>
                </a:cubicBezTo>
                <a:cubicBezTo>
                  <a:pt x="10715236" y="6440528"/>
                  <a:pt x="10724737" y="6454219"/>
                  <a:pt x="10724737" y="6476006"/>
                </a:cubicBezTo>
                <a:lnTo>
                  <a:pt x="10724737" y="6548921"/>
                </a:lnTo>
                <a:lnTo>
                  <a:pt x="10759656" y="6548921"/>
                </a:lnTo>
                <a:lnTo>
                  <a:pt x="10759656" y="6472934"/>
                </a:lnTo>
                <a:cubicBezTo>
                  <a:pt x="10759661" y="6434939"/>
                  <a:pt x="10739546" y="6410916"/>
                  <a:pt x="10707703" y="6410916"/>
                </a:cubicBezTo>
                <a:cubicBezTo>
                  <a:pt x="10688428" y="6410916"/>
                  <a:pt x="10670548" y="6420412"/>
                  <a:pt x="10661329" y="6435221"/>
                </a:cubicBezTo>
                <a:cubicBezTo>
                  <a:pt x="10652950" y="6420417"/>
                  <a:pt x="10636747" y="6410916"/>
                  <a:pt x="10619426" y="6410916"/>
                </a:cubicBezTo>
                <a:close/>
                <a:moveTo>
                  <a:pt x="10056425" y="6410916"/>
                </a:moveTo>
                <a:cubicBezTo>
                  <a:pt x="10039386" y="6410916"/>
                  <a:pt x="10022901" y="6419295"/>
                  <a:pt x="10013681" y="6432426"/>
                </a:cubicBezTo>
                <a:lnTo>
                  <a:pt x="10013681" y="6414269"/>
                </a:lnTo>
                <a:lnTo>
                  <a:pt x="9980716" y="6414269"/>
                </a:lnTo>
                <a:lnTo>
                  <a:pt x="9980716" y="6548921"/>
                </a:lnTo>
                <a:lnTo>
                  <a:pt x="10015635" y="6548921"/>
                </a:lnTo>
                <a:lnTo>
                  <a:pt x="10015635" y="6479359"/>
                </a:lnTo>
                <a:cubicBezTo>
                  <a:pt x="10015635" y="6455613"/>
                  <a:pt x="10027649" y="6440528"/>
                  <a:pt x="10046642" y="6440528"/>
                </a:cubicBezTo>
                <a:cubicBezTo>
                  <a:pt x="10061727" y="6440528"/>
                  <a:pt x="10071224" y="6454219"/>
                  <a:pt x="10071224" y="6476006"/>
                </a:cubicBezTo>
                <a:lnTo>
                  <a:pt x="10071224" y="6548921"/>
                </a:lnTo>
                <a:lnTo>
                  <a:pt x="10106143" y="6548921"/>
                </a:lnTo>
                <a:lnTo>
                  <a:pt x="10106143" y="6479359"/>
                </a:lnTo>
                <a:cubicBezTo>
                  <a:pt x="10106143" y="6455613"/>
                  <a:pt x="10118157" y="6440528"/>
                  <a:pt x="10137432" y="6440528"/>
                </a:cubicBezTo>
                <a:cubicBezTo>
                  <a:pt x="10152240" y="6440528"/>
                  <a:pt x="10161736" y="6454219"/>
                  <a:pt x="10161736" y="6476006"/>
                </a:cubicBezTo>
                <a:lnTo>
                  <a:pt x="10161736" y="6548921"/>
                </a:lnTo>
                <a:lnTo>
                  <a:pt x="10196656" y="6548921"/>
                </a:lnTo>
                <a:lnTo>
                  <a:pt x="10196656" y="6472934"/>
                </a:lnTo>
                <a:cubicBezTo>
                  <a:pt x="10196665" y="6434939"/>
                  <a:pt x="10176550" y="6410916"/>
                  <a:pt x="10144702" y="6410916"/>
                </a:cubicBezTo>
                <a:cubicBezTo>
                  <a:pt x="10125427" y="6410916"/>
                  <a:pt x="10107547" y="6420412"/>
                  <a:pt x="10098328" y="6435221"/>
                </a:cubicBezTo>
                <a:cubicBezTo>
                  <a:pt x="10089949" y="6420417"/>
                  <a:pt x="10073746" y="6410916"/>
                  <a:pt x="10056425" y="6410916"/>
                </a:cubicBezTo>
                <a:close/>
                <a:moveTo>
                  <a:pt x="9903062" y="6410916"/>
                </a:moveTo>
                <a:cubicBezTo>
                  <a:pt x="9870379" y="6410916"/>
                  <a:pt x="9849986" y="6427396"/>
                  <a:pt x="9849986" y="6453378"/>
                </a:cubicBezTo>
                <a:cubicBezTo>
                  <a:pt x="9849986" y="6465951"/>
                  <a:pt x="9856693" y="6474888"/>
                  <a:pt x="9866748" y="6480477"/>
                </a:cubicBezTo>
                <a:cubicBezTo>
                  <a:pt x="9878203" y="6486902"/>
                  <a:pt x="9891330" y="6490255"/>
                  <a:pt x="9900832" y="6492491"/>
                </a:cubicBezTo>
                <a:cubicBezTo>
                  <a:pt x="9924855" y="6498080"/>
                  <a:pt x="9927090" y="6503387"/>
                  <a:pt x="9927090" y="6510371"/>
                </a:cubicBezTo>
                <a:cubicBezTo>
                  <a:pt x="9927090" y="6519590"/>
                  <a:pt x="9918989" y="6525179"/>
                  <a:pt x="9906416" y="6525179"/>
                </a:cubicBezTo>
                <a:cubicBezTo>
                  <a:pt x="9892448" y="6525179"/>
                  <a:pt x="9882393" y="6517914"/>
                  <a:pt x="9880157" y="6506182"/>
                </a:cubicBezTo>
                <a:lnTo>
                  <a:pt x="9845238" y="6506182"/>
                </a:lnTo>
                <a:cubicBezTo>
                  <a:pt x="9848591" y="6534399"/>
                  <a:pt x="9872337" y="6552274"/>
                  <a:pt x="9906975" y="6552274"/>
                </a:cubicBezTo>
                <a:cubicBezTo>
                  <a:pt x="9940499" y="6552274"/>
                  <a:pt x="9961727" y="6535235"/>
                  <a:pt x="9961727" y="6508417"/>
                </a:cubicBezTo>
                <a:cubicBezTo>
                  <a:pt x="9961722" y="6490814"/>
                  <a:pt x="9952226" y="6479636"/>
                  <a:pt x="9936023" y="6474329"/>
                </a:cubicBezTo>
                <a:cubicBezTo>
                  <a:pt x="9927921" y="6471535"/>
                  <a:pt x="9920660" y="6469299"/>
                  <a:pt x="9911159" y="6467068"/>
                </a:cubicBezTo>
                <a:cubicBezTo>
                  <a:pt x="9901663" y="6464833"/>
                  <a:pt x="9883783" y="6462879"/>
                  <a:pt x="9883783" y="6451147"/>
                </a:cubicBezTo>
                <a:cubicBezTo>
                  <a:pt x="9883783" y="6443045"/>
                  <a:pt x="9891044" y="6438015"/>
                  <a:pt x="9902780" y="6438015"/>
                </a:cubicBezTo>
                <a:cubicBezTo>
                  <a:pt x="9914235" y="6438015"/>
                  <a:pt x="9922337" y="6443604"/>
                  <a:pt x="9924014" y="6452542"/>
                </a:cubicBezTo>
                <a:lnTo>
                  <a:pt x="9956697" y="6452542"/>
                </a:lnTo>
                <a:cubicBezTo>
                  <a:pt x="9953344" y="6426842"/>
                  <a:pt x="9932674" y="6410916"/>
                  <a:pt x="9903062" y="6410916"/>
                </a:cubicBezTo>
                <a:close/>
                <a:moveTo>
                  <a:pt x="11577546" y="6410877"/>
                </a:moveTo>
                <a:cubicBezTo>
                  <a:pt x="11538404" y="6410877"/>
                  <a:pt x="11506673" y="6442608"/>
                  <a:pt x="11506673" y="6481750"/>
                </a:cubicBezTo>
                <a:cubicBezTo>
                  <a:pt x="11506673" y="6520893"/>
                  <a:pt x="11538399" y="6552629"/>
                  <a:pt x="11577546" y="6552629"/>
                </a:cubicBezTo>
                <a:cubicBezTo>
                  <a:pt x="11598163" y="6552629"/>
                  <a:pt x="11616669" y="6543769"/>
                  <a:pt x="11629616" y="6529719"/>
                </a:cubicBezTo>
                <a:cubicBezTo>
                  <a:pt x="11642568" y="6543774"/>
                  <a:pt x="11661070" y="6552629"/>
                  <a:pt x="11681687" y="6552629"/>
                </a:cubicBezTo>
                <a:cubicBezTo>
                  <a:pt x="11717369" y="6552629"/>
                  <a:pt x="11746811" y="6526229"/>
                  <a:pt x="11751753" y="6491913"/>
                </a:cubicBezTo>
                <a:cubicBezTo>
                  <a:pt x="11756691" y="6526229"/>
                  <a:pt x="11786133" y="6552629"/>
                  <a:pt x="11821820" y="6552629"/>
                </a:cubicBezTo>
                <a:cubicBezTo>
                  <a:pt x="11860962" y="6552629"/>
                  <a:pt x="11892693" y="6520898"/>
                  <a:pt x="11892693" y="6481755"/>
                </a:cubicBezTo>
                <a:cubicBezTo>
                  <a:pt x="11892693" y="6442613"/>
                  <a:pt x="11860962" y="6410877"/>
                  <a:pt x="11821820" y="6410877"/>
                </a:cubicBezTo>
                <a:cubicBezTo>
                  <a:pt x="11786133" y="6410877"/>
                  <a:pt x="11756691" y="6437277"/>
                  <a:pt x="11751753" y="6471593"/>
                </a:cubicBezTo>
                <a:cubicBezTo>
                  <a:pt x="11746815" y="6437277"/>
                  <a:pt x="11717373" y="6410877"/>
                  <a:pt x="11681687" y="6410877"/>
                </a:cubicBezTo>
                <a:cubicBezTo>
                  <a:pt x="11661070" y="6410877"/>
                  <a:pt x="11642564" y="6419737"/>
                  <a:pt x="11629616" y="6433787"/>
                </a:cubicBezTo>
                <a:cubicBezTo>
                  <a:pt x="11616665" y="6419732"/>
                  <a:pt x="11598163" y="6410877"/>
                  <a:pt x="11577546" y="6410877"/>
                </a:cubicBezTo>
                <a:close/>
                <a:moveTo>
                  <a:pt x="11292677" y="6353369"/>
                </a:moveTo>
                <a:lnTo>
                  <a:pt x="11292677" y="6548921"/>
                </a:lnTo>
                <a:lnTo>
                  <a:pt x="11327596" y="6548921"/>
                </a:lnTo>
                <a:lnTo>
                  <a:pt x="11327596" y="6479360"/>
                </a:lnTo>
                <a:cubicBezTo>
                  <a:pt x="11327596" y="6455614"/>
                  <a:pt x="11339610" y="6440528"/>
                  <a:pt x="11358603" y="6440528"/>
                </a:cubicBezTo>
                <a:cubicBezTo>
                  <a:pt x="11380113" y="6440528"/>
                  <a:pt x="11384585" y="6454496"/>
                  <a:pt x="11384585" y="6476006"/>
                </a:cubicBezTo>
                <a:lnTo>
                  <a:pt x="11384585" y="6548921"/>
                </a:lnTo>
                <a:lnTo>
                  <a:pt x="11419227" y="6548921"/>
                </a:lnTo>
                <a:lnTo>
                  <a:pt x="11419227" y="6472935"/>
                </a:lnTo>
                <a:cubicBezTo>
                  <a:pt x="11419222" y="6440528"/>
                  <a:pt x="11408889" y="6410916"/>
                  <a:pt x="11369499" y="6410916"/>
                </a:cubicBezTo>
                <a:cubicBezTo>
                  <a:pt x="11353019" y="6410916"/>
                  <a:pt x="11336816" y="6420136"/>
                  <a:pt x="11327596" y="6434939"/>
                </a:cubicBezTo>
                <a:lnTo>
                  <a:pt x="11327596" y="6353369"/>
                </a:lnTo>
                <a:close/>
                <a:moveTo>
                  <a:pt x="11101596" y="6353369"/>
                </a:moveTo>
                <a:cubicBezTo>
                  <a:pt x="11091259" y="6353369"/>
                  <a:pt x="11080086" y="6359794"/>
                  <a:pt x="11080086" y="6373203"/>
                </a:cubicBezTo>
                <a:cubicBezTo>
                  <a:pt x="11080086" y="6386053"/>
                  <a:pt x="11090700" y="6393318"/>
                  <a:pt x="11101596" y="6393318"/>
                </a:cubicBezTo>
                <a:cubicBezTo>
                  <a:pt x="11114446" y="6393318"/>
                  <a:pt x="11123389" y="6384099"/>
                  <a:pt x="11123389" y="6373203"/>
                </a:cubicBezTo>
                <a:cubicBezTo>
                  <a:pt x="11123384" y="6361189"/>
                  <a:pt x="11113605" y="6353369"/>
                  <a:pt x="11101596" y="6353369"/>
                </a:cubicBezTo>
                <a:close/>
                <a:moveTo>
                  <a:pt x="10401805" y="6353369"/>
                </a:moveTo>
                <a:cubicBezTo>
                  <a:pt x="10390350" y="6353369"/>
                  <a:pt x="10380295" y="6360630"/>
                  <a:pt x="10380295" y="6373203"/>
                </a:cubicBezTo>
                <a:cubicBezTo>
                  <a:pt x="10380295" y="6385217"/>
                  <a:pt x="10390073" y="6393318"/>
                  <a:pt x="10401805" y="6393318"/>
                </a:cubicBezTo>
                <a:cubicBezTo>
                  <a:pt x="10415214" y="6393318"/>
                  <a:pt x="10423598" y="6383540"/>
                  <a:pt x="10423598" y="6373203"/>
                </a:cubicBezTo>
                <a:cubicBezTo>
                  <a:pt x="10423593" y="6361471"/>
                  <a:pt x="10414096" y="6353369"/>
                  <a:pt x="10401805" y="6353369"/>
                </a:cubicBezTo>
                <a:close/>
                <a:moveTo>
                  <a:pt x="10349007" y="6353369"/>
                </a:moveTo>
                <a:cubicBezTo>
                  <a:pt x="10320789" y="6353369"/>
                  <a:pt x="10303191" y="6370690"/>
                  <a:pt x="10303191" y="6398625"/>
                </a:cubicBezTo>
                <a:lnTo>
                  <a:pt x="10303191" y="6414270"/>
                </a:lnTo>
                <a:lnTo>
                  <a:pt x="10281958" y="6414270"/>
                </a:lnTo>
                <a:lnTo>
                  <a:pt x="10281958" y="6443041"/>
                </a:lnTo>
                <a:lnTo>
                  <a:pt x="10303191" y="6443041"/>
                </a:lnTo>
                <a:lnTo>
                  <a:pt x="10303191" y="6548916"/>
                </a:lnTo>
                <a:lnTo>
                  <a:pt x="10338110" y="6548916"/>
                </a:lnTo>
                <a:lnTo>
                  <a:pt x="10338110" y="6443041"/>
                </a:lnTo>
                <a:lnTo>
                  <a:pt x="10366605" y="6443041"/>
                </a:lnTo>
                <a:lnTo>
                  <a:pt x="10366605" y="6414270"/>
                </a:lnTo>
                <a:lnTo>
                  <a:pt x="10338110" y="6414270"/>
                </a:lnTo>
                <a:lnTo>
                  <a:pt x="10338110" y="6398625"/>
                </a:lnTo>
                <a:cubicBezTo>
                  <a:pt x="10338110" y="6388847"/>
                  <a:pt x="10344535" y="6382704"/>
                  <a:pt x="10354591" y="6382704"/>
                </a:cubicBezTo>
                <a:lnTo>
                  <a:pt x="10366605" y="6382704"/>
                </a:lnTo>
                <a:lnTo>
                  <a:pt x="10366605" y="6353369"/>
                </a:lnTo>
                <a:close/>
                <a:moveTo>
                  <a:pt x="9793829" y="6353369"/>
                </a:moveTo>
                <a:lnTo>
                  <a:pt x="9793829" y="6432709"/>
                </a:lnTo>
                <a:cubicBezTo>
                  <a:pt x="9783215" y="6417346"/>
                  <a:pt x="9769247" y="6410916"/>
                  <a:pt x="9751367" y="6410916"/>
                </a:cubicBezTo>
                <a:cubicBezTo>
                  <a:pt x="9713377" y="6410916"/>
                  <a:pt x="9687954" y="6440805"/>
                  <a:pt x="9687954" y="6481313"/>
                </a:cubicBezTo>
                <a:cubicBezTo>
                  <a:pt x="9687954" y="6526288"/>
                  <a:pt x="9717007" y="6552269"/>
                  <a:pt x="9751367" y="6552269"/>
                </a:cubicBezTo>
                <a:cubicBezTo>
                  <a:pt x="9772319" y="6552269"/>
                  <a:pt x="9784051" y="6543332"/>
                  <a:pt x="9793829" y="6529641"/>
                </a:cubicBezTo>
                <a:lnTo>
                  <a:pt x="9793552" y="6548916"/>
                </a:lnTo>
                <a:lnTo>
                  <a:pt x="9828753" y="6548916"/>
                </a:lnTo>
                <a:lnTo>
                  <a:pt x="9828753" y="6353369"/>
                </a:lnTo>
                <a:close/>
                <a:moveTo>
                  <a:pt x="0" y="0"/>
                </a:moveTo>
                <a:lnTo>
                  <a:pt x="3827459" y="0"/>
                </a:lnTo>
                <a:lnTo>
                  <a:pt x="5715001" y="0"/>
                </a:lnTo>
                <a:lnTo>
                  <a:pt x="8493070" y="0"/>
                </a:lnTo>
                <a:lnTo>
                  <a:pt x="8493070" y="1"/>
                </a:lnTo>
                <a:lnTo>
                  <a:pt x="12191999" y="1"/>
                </a:lnTo>
                <a:lnTo>
                  <a:pt x="12191999" y="6857999"/>
                </a:lnTo>
                <a:lnTo>
                  <a:pt x="8493070" y="6857999"/>
                </a:lnTo>
                <a:lnTo>
                  <a:pt x="8493070" y="6858000"/>
                </a:lnTo>
                <a:lnTo>
                  <a:pt x="8077200" y="6858000"/>
                </a:lnTo>
                <a:lnTo>
                  <a:pt x="6095999" y="6858000"/>
                </a:lnTo>
                <a:lnTo>
                  <a:pt x="3827459" y="6858000"/>
                </a:lnTo>
                <a:lnTo>
                  <a:pt x="3827459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8D1266-B2D0-93B5-FCB3-61C5A62953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A7F20AF-E9B8-58D8-008D-519B5AE6B0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645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C65F0CE-7C4E-D9DD-5843-5F1F59E1D65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218734 w 12191999"/>
              <a:gd name="connsiteY0" fmla="*/ 6463992 h 6858000"/>
              <a:gd name="connsiteX1" fmla="*/ 10218734 w 12191999"/>
              <a:gd name="connsiteY1" fmla="*/ 6493322 h 6858000"/>
              <a:gd name="connsiteX2" fmla="*/ 10280563 w 12191999"/>
              <a:gd name="connsiteY2" fmla="*/ 6493322 h 6858000"/>
              <a:gd name="connsiteX3" fmla="*/ 10280563 w 12191999"/>
              <a:gd name="connsiteY3" fmla="*/ 6463992 h 6858000"/>
              <a:gd name="connsiteX4" fmla="*/ 9758910 w 12191999"/>
              <a:gd name="connsiteY4" fmla="*/ 6441364 h 6858000"/>
              <a:gd name="connsiteX5" fmla="*/ 9794388 w 12191999"/>
              <a:gd name="connsiteY5" fmla="*/ 6481590 h 6858000"/>
              <a:gd name="connsiteX6" fmla="*/ 9758910 w 12191999"/>
              <a:gd name="connsiteY6" fmla="*/ 6521821 h 6858000"/>
              <a:gd name="connsiteX7" fmla="*/ 9723150 w 12191999"/>
              <a:gd name="connsiteY7" fmla="*/ 6481313 h 6858000"/>
              <a:gd name="connsiteX8" fmla="*/ 9758910 w 12191999"/>
              <a:gd name="connsiteY8" fmla="*/ 6441364 h 6858000"/>
              <a:gd name="connsiteX9" fmla="*/ 10848775 w 12191999"/>
              <a:gd name="connsiteY9" fmla="*/ 6439133 h 6858000"/>
              <a:gd name="connsiteX10" fmla="*/ 10880900 w 12191999"/>
              <a:gd name="connsiteY10" fmla="*/ 6468186 h 6858000"/>
              <a:gd name="connsiteX11" fmla="*/ 10813856 w 12191999"/>
              <a:gd name="connsiteY11" fmla="*/ 6468186 h 6858000"/>
              <a:gd name="connsiteX12" fmla="*/ 10848775 w 12191999"/>
              <a:gd name="connsiteY12" fmla="*/ 6439133 h 6858000"/>
              <a:gd name="connsiteX13" fmla="*/ 11084276 w 12191999"/>
              <a:gd name="connsiteY13" fmla="*/ 6414269 h 6858000"/>
              <a:gd name="connsiteX14" fmla="*/ 11084276 w 12191999"/>
              <a:gd name="connsiteY14" fmla="*/ 6548920 h 6858000"/>
              <a:gd name="connsiteX15" fmla="*/ 11118918 w 12191999"/>
              <a:gd name="connsiteY15" fmla="*/ 6548920 h 6858000"/>
              <a:gd name="connsiteX16" fmla="*/ 11118918 w 12191999"/>
              <a:gd name="connsiteY16" fmla="*/ 6414269 h 6858000"/>
              <a:gd name="connsiteX17" fmla="*/ 10445103 w 12191999"/>
              <a:gd name="connsiteY17" fmla="*/ 6414269 h 6858000"/>
              <a:gd name="connsiteX18" fmla="*/ 10445103 w 12191999"/>
              <a:gd name="connsiteY18" fmla="*/ 6548920 h 6858000"/>
              <a:gd name="connsiteX19" fmla="*/ 10479745 w 12191999"/>
              <a:gd name="connsiteY19" fmla="*/ 6548920 h 6858000"/>
              <a:gd name="connsiteX20" fmla="*/ 10479745 w 12191999"/>
              <a:gd name="connsiteY20" fmla="*/ 6488297 h 6858000"/>
              <a:gd name="connsiteX21" fmla="*/ 10515505 w 12191999"/>
              <a:gd name="connsiteY21" fmla="*/ 6446394 h 6858000"/>
              <a:gd name="connsiteX22" fmla="*/ 10528914 w 12191999"/>
              <a:gd name="connsiteY22" fmla="*/ 6446394 h 6858000"/>
              <a:gd name="connsiteX23" fmla="*/ 10528914 w 12191999"/>
              <a:gd name="connsiteY23" fmla="*/ 6414269 h 6858000"/>
              <a:gd name="connsiteX24" fmla="*/ 10511593 w 12191999"/>
              <a:gd name="connsiteY24" fmla="*/ 6414828 h 6858000"/>
              <a:gd name="connsiteX25" fmla="*/ 10478068 w 12191999"/>
              <a:gd name="connsiteY25" fmla="*/ 6439410 h 6858000"/>
              <a:gd name="connsiteX26" fmla="*/ 10478068 w 12191999"/>
              <a:gd name="connsiteY26" fmla="*/ 6414269 h 6858000"/>
              <a:gd name="connsiteX27" fmla="*/ 10384766 w 12191999"/>
              <a:gd name="connsiteY27" fmla="*/ 6414269 h 6858000"/>
              <a:gd name="connsiteX28" fmla="*/ 10384766 w 12191999"/>
              <a:gd name="connsiteY28" fmla="*/ 6548920 h 6858000"/>
              <a:gd name="connsiteX29" fmla="*/ 10419408 w 12191999"/>
              <a:gd name="connsiteY29" fmla="*/ 6548920 h 6858000"/>
              <a:gd name="connsiteX30" fmla="*/ 10419408 w 12191999"/>
              <a:gd name="connsiteY30" fmla="*/ 6414269 h 6858000"/>
              <a:gd name="connsiteX31" fmla="*/ 11208026 w 12191999"/>
              <a:gd name="connsiteY31" fmla="*/ 6410921 h 6858000"/>
              <a:gd name="connsiteX32" fmla="*/ 11137906 w 12191999"/>
              <a:gd name="connsiteY32" fmla="*/ 6481600 h 6858000"/>
              <a:gd name="connsiteX33" fmla="*/ 11208026 w 12191999"/>
              <a:gd name="connsiteY33" fmla="*/ 6552279 h 6858000"/>
              <a:gd name="connsiteX34" fmla="*/ 11274234 w 12191999"/>
              <a:gd name="connsiteY34" fmla="*/ 6501716 h 6858000"/>
              <a:gd name="connsiteX35" fmla="*/ 11237638 w 12191999"/>
              <a:gd name="connsiteY35" fmla="*/ 6501716 h 6858000"/>
              <a:gd name="connsiteX36" fmla="*/ 11207749 w 12191999"/>
              <a:gd name="connsiteY36" fmla="*/ 6522667 h 6858000"/>
              <a:gd name="connsiteX37" fmla="*/ 11173389 w 12191999"/>
              <a:gd name="connsiteY37" fmla="*/ 6481600 h 6858000"/>
              <a:gd name="connsiteX38" fmla="*/ 11207749 w 12191999"/>
              <a:gd name="connsiteY38" fmla="*/ 6440810 h 6858000"/>
              <a:gd name="connsiteX39" fmla="*/ 11237638 w 12191999"/>
              <a:gd name="connsiteY39" fmla="*/ 6461484 h 6858000"/>
              <a:gd name="connsiteX40" fmla="*/ 11274234 w 12191999"/>
              <a:gd name="connsiteY40" fmla="*/ 6461484 h 6858000"/>
              <a:gd name="connsiteX41" fmla="*/ 11208026 w 12191999"/>
              <a:gd name="connsiteY41" fmla="*/ 6410921 h 6858000"/>
              <a:gd name="connsiteX42" fmla="*/ 11010802 w 12191999"/>
              <a:gd name="connsiteY42" fmla="*/ 6410916 h 6858000"/>
              <a:gd name="connsiteX43" fmla="*/ 10967222 w 12191999"/>
              <a:gd name="connsiteY43" fmla="*/ 6436898 h 6858000"/>
              <a:gd name="connsiteX44" fmla="*/ 10967222 w 12191999"/>
              <a:gd name="connsiteY44" fmla="*/ 6414269 h 6858000"/>
              <a:gd name="connsiteX45" fmla="*/ 10934257 w 12191999"/>
              <a:gd name="connsiteY45" fmla="*/ 6414269 h 6858000"/>
              <a:gd name="connsiteX46" fmla="*/ 10934257 w 12191999"/>
              <a:gd name="connsiteY46" fmla="*/ 6548921 h 6858000"/>
              <a:gd name="connsiteX47" fmla="*/ 10969176 w 12191999"/>
              <a:gd name="connsiteY47" fmla="*/ 6548921 h 6858000"/>
              <a:gd name="connsiteX48" fmla="*/ 10969176 w 12191999"/>
              <a:gd name="connsiteY48" fmla="*/ 6479359 h 6858000"/>
              <a:gd name="connsiteX49" fmla="*/ 10999906 w 12191999"/>
              <a:gd name="connsiteY49" fmla="*/ 6440528 h 6858000"/>
              <a:gd name="connsiteX50" fmla="*/ 11026165 w 12191999"/>
              <a:gd name="connsiteY50" fmla="*/ 6476006 h 6858000"/>
              <a:gd name="connsiteX51" fmla="*/ 11026165 w 12191999"/>
              <a:gd name="connsiteY51" fmla="*/ 6548921 h 6858000"/>
              <a:gd name="connsiteX52" fmla="*/ 11061084 w 12191999"/>
              <a:gd name="connsiteY52" fmla="*/ 6548921 h 6858000"/>
              <a:gd name="connsiteX53" fmla="*/ 11061084 w 12191999"/>
              <a:gd name="connsiteY53" fmla="*/ 6472934 h 6858000"/>
              <a:gd name="connsiteX54" fmla="*/ 11010802 w 12191999"/>
              <a:gd name="connsiteY54" fmla="*/ 6410916 h 6858000"/>
              <a:gd name="connsiteX55" fmla="*/ 10848775 w 12191999"/>
              <a:gd name="connsiteY55" fmla="*/ 6410916 h 6858000"/>
              <a:gd name="connsiteX56" fmla="*/ 10778655 w 12191999"/>
              <a:gd name="connsiteY56" fmla="*/ 6482713 h 6858000"/>
              <a:gd name="connsiteX57" fmla="*/ 10848493 w 12191999"/>
              <a:gd name="connsiteY57" fmla="*/ 6552274 h 6858000"/>
              <a:gd name="connsiteX58" fmla="*/ 10912188 w 12191999"/>
              <a:gd name="connsiteY58" fmla="*/ 6506459 h 6858000"/>
              <a:gd name="connsiteX59" fmla="*/ 10876987 w 12191999"/>
              <a:gd name="connsiteY59" fmla="*/ 6506459 h 6858000"/>
              <a:gd name="connsiteX60" fmla="*/ 10848211 w 12191999"/>
              <a:gd name="connsiteY60" fmla="*/ 6523780 h 6858000"/>
              <a:gd name="connsiteX61" fmla="*/ 10813292 w 12191999"/>
              <a:gd name="connsiteY61" fmla="*/ 6489978 h 6858000"/>
              <a:gd name="connsiteX62" fmla="*/ 10914701 w 12191999"/>
              <a:gd name="connsiteY62" fmla="*/ 6489978 h 6858000"/>
              <a:gd name="connsiteX63" fmla="*/ 10916096 w 12191999"/>
              <a:gd name="connsiteY63" fmla="*/ 6476847 h 6858000"/>
              <a:gd name="connsiteX64" fmla="*/ 10848775 w 12191999"/>
              <a:gd name="connsiteY64" fmla="*/ 6410916 h 6858000"/>
              <a:gd name="connsiteX65" fmla="*/ 10619426 w 12191999"/>
              <a:gd name="connsiteY65" fmla="*/ 6410916 h 6858000"/>
              <a:gd name="connsiteX66" fmla="*/ 10576682 w 12191999"/>
              <a:gd name="connsiteY66" fmla="*/ 6432426 h 6858000"/>
              <a:gd name="connsiteX67" fmla="*/ 10576682 w 12191999"/>
              <a:gd name="connsiteY67" fmla="*/ 6414269 h 6858000"/>
              <a:gd name="connsiteX68" fmla="*/ 10543717 w 12191999"/>
              <a:gd name="connsiteY68" fmla="*/ 6414269 h 6858000"/>
              <a:gd name="connsiteX69" fmla="*/ 10543717 w 12191999"/>
              <a:gd name="connsiteY69" fmla="*/ 6548921 h 6858000"/>
              <a:gd name="connsiteX70" fmla="*/ 10578636 w 12191999"/>
              <a:gd name="connsiteY70" fmla="*/ 6548921 h 6858000"/>
              <a:gd name="connsiteX71" fmla="*/ 10578636 w 12191999"/>
              <a:gd name="connsiteY71" fmla="*/ 6479359 h 6858000"/>
              <a:gd name="connsiteX72" fmla="*/ 10609643 w 12191999"/>
              <a:gd name="connsiteY72" fmla="*/ 6440528 h 6858000"/>
              <a:gd name="connsiteX73" fmla="*/ 10634225 w 12191999"/>
              <a:gd name="connsiteY73" fmla="*/ 6476006 h 6858000"/>
              <a:gd name="connsiteX74" fmla="*/ 10634225 w 12191999"/>
              <a:gd name="connsiteY74" fmla="*/ 6548921 h 6858000"/>
              <a:gd name="connsiteX75" fmla="*/ 10669144 w 12191999"/>
              <a:gd name="connsiteY75" fmla="*/ 6548921 h 6858000"/>
              <a:gd name="connsiteX76" fmla="*/ 10669144 w 12191999"/>
              <a:gd name="connsiteY76" fmla="*/ 6479359 h 6858000"/>
              <a:gd name="connsiteX77" fmla="*/ 10700433 w 12191999"/>
              <a:gd name="connsiteY77" fmla="*/ 6440528 h 6858000"/>
              <a:gd name="connsiteX78" fmla="*/ 10724737 w 12191999"/>
              <a:gd name="connsiteY78" fmla="*/ 6476006 h 6858000"/>
              <a:gd name="connsiteX79" fmla="*/ 10724737 w 12191999"/>
              <a:gd name="connsiteY79" fmla="*/ 6548921 h 6858000"/>
              <a:gd name="connsiteX80" fmla="*/ 10759656 w 12191999"/>
              <a:gd name="connsiteY80" fmla="*/ 6548921 h 6858000"/>
              <a:gd name="connsiteX81" fmla="*/ 10759656 w 12191999"/>
              <a:gd name="connsiteY81" fmla="*/ 6472934 h 6858000"/>
              <a:gd name="connsiteX82" fmla="*/ 10707703 w 12191999"/>
              <a:gd name="connsiteY82" fmla="*/ 6410916 h 6858000"/>
              <a:gd name="connsiteX83" fmla="*/ 10661329 w 12191999"/>
              <a:gd name="connsiteY83" fmla="*/ 6435221 h 6858000"/>
              <a:gd name="connsiteX84" fmla="*/ 10619426 w 12191999"/>
              <a:gd name="connsiteY84" fmla="*/ 6410916 h 6858000"/>
              <a:gd name="connsiteX85" fmla="*/ 10056425 w 12191999"/>
              <a:gd name="connsiteY85" fmla="*/ 6410916 h 6858000"/>
              <a:gd name="connsiteX86" fmla="*/ 10013681 w 12191999"/>
              <a:gd name="connsiteY86" fmla="*/ 6432426 h 6858000"/>
              <a:gd name="connsiteX87" fmla="*/ 10013681 w 12191999"/>
              <a:gd name="connsiteY87" fmla="*/ 6414269 h 6858000"/>
              <a:gd name="connsiteX88" fmla="*/ 9980716 w 12191999"/>
              <a:gd name="connsiteY88" fmla="*/ 6414269 h 6858000"/>
              <a:gd name="connsiteX89" fmla="*/ 9980716 w 12191999"/>
              <a:gd name="connsiteY89" fmla="*/ 6548921 h 6858000"/>
              <a:gd name="connsiteX90" fmla="*/ 10015635 w 12191999"/>
              <a:gd name="connsiteY90" fmla="*/ 6548921 h 6858000"/>
              <a:gd name="connsiteX91" fmla="*/ 10015635 w 12191999"/>
              <a:gd name="connsiteY91" fmla="*/ 6479359 h 6858000"/>
              <a:gd name="connsiteX92" fmla="*/ 10046642 w 12191999"/>
              <a:gd name="connsiteY92" fmla="*/ 6440528 h 6858000"/>
              <a:gd name="connsiteX93" fmla="*/ 10071224 w 12191999"/>
              <a:gd name="connsiteY93" fmla="*/ 6476006 h 6858000"/>
              <a:gd name="connsiteX94" fmla="*/ 10071224 w 12191999"/>
              <a:gd name="connsiteY94" fmla="*/ 6548921 h 6858000"/>
              <a:gd name="connsiteX95" fmla="*/ 10106143 w 12191999"/>
              <a:gd name="connsiteY95" fmla="*/ 6548921 h 6858000"/>
              <a:gd name="connsiteX96" fmla="*/ 10106143 w 12191999"/>
              <a:gd name="connsiteY96" fmla="*/ 6479359 h 6858000"/>
              <a:gd name="connsiteX97" fmla="*/ 10137432 w 12191999"/>
              <a:gd name="connsiteY97" fmla="*/ 6440528 h 6858000"/>
              <a:gd name="connsiteX98" fmla="*/ 10161736 w 12191999"/>
              <a:gd name="connsiteY98" fmla="*/ 6476006 h 6858000"/>
              <a:gd name="connsiteX99" fmla="*/ 10161736 w 12191999"/>
              <a:gd name="connsiteY99" fmla="*/ 6548921 h 6858000"/>
              <a:gd name="connsiteX100" fmla="*/ 10196656 w 12191999"/>
              <a:gd name="connsiteY100" fmla="*/ 6548921 h 6858000"/>
              <a:gd name="connsiteX101" fmla="*/ 10196656 w 12191999"/>
              <a:gd name="connsiteY101" fmla="*/ 6472934 h 6858000"/>
              <a:gd name="connsiteX102" fmla="*/ 10144702 w 12191999"/>
              <a:gd name="connsiteY102" fmla="*/ 6410916 h 6858000"/>
              <a:gd name="connsiteX103" fmla="*/ 10098328 w 12191999"/>
              <a:gd name="connsiteY103" fmla="*/ 6435221 h 6858000"/>
              <a:gd name="connsiteX104" fmla="*/ 10056425 w 12191999"/>
              <a:gd name="connsiteY104" fmla="*/ 6410916 h 6858000"/>
              <a:gd name="connsiteX105" fmla="*/ 9903062 w 12191999"/>
              <a:gd name="connsiteY105" fmla="*/ 6410916 h 6858000"/>
              <a:gd name="connsiteX106" fmla="*/ 9849986 w 12191999"/>
              <a:gd name="connsiteY106" fmla="*/ 6453378 h 6858000"/>
              <a:gd name="connsiteX107" fmla="*/ 9866748 w 12191999"/>
              <a:gd name="connsiteY107" fmla="*/ 6480477 h 6858000"/>
              <a:gd name="connsiteX108" fmla="*/ 9900832 w 12191999"/>
              <a:gd name="connsiteY108" fmla="*/ 6492491 h 6858000"/>
              <a:gd name="connsiteX109" fmla="*/ 9927090 w 12191999"/>
              <a:gd name="connsiteY109" fmla="*/ 6510371 h 6858000"/>
              <a:gd name="connsiteX110" fmla="*/ 9906416 w 12191999"/>
              <a:gd name="connsiteY110" fmla="*/ 6525179 h 6858000"/>
              <a:gd name="connsiteX111" fmla="*/ 9880157 w 12191999"/>
              <a:gd name="connsiteY111" fmla="*/ 6506182 h 6858000"/>
              <a:gd name="connsiteX112" fmla="*/ 9845238 w 12191999"/>
              <a:gd name="connsiteY112" fmla="*/ 6506182 h 6858000"/>
              <a:gd name="connsiteX113" fmla="*/ 9906975 w 12191999"/>
              <a:gd name="connsiteY113" fmla="*/ 6552274 h 6858000"/>
              <a:gd name="connsiteX114" fmla="*/ 9961727 w 12191999"/>
              <a:gd name="connsiteY114" fmla="*/ 6508417 h 6858000"/>
              <a:gd name="connsiteX115" fmla="*/ 9936023 w 12191999"/>
              <a:gd name="connsiteY115" fmla="*/ 6474329 h 6858000"/>
              <a:gd name="connsiteX116" fmla="*/ 9911159 w 12191999"/>
              <a:gd name="connsiteY116" fmla="*/ 6467068 h 6858000"/>
              <a:gd name="connsiteX117" fmla="*/ 9883783 w 12191999"/>
              <a:gd name="connsiteY117" fmla="*/ 6451147 h 6858000"/>
              <a:gd name="connsiteX118" fmla="*/ 9902780 w 12191999"/>
              <a:gd name="connsiteY118" fmla="*/ 6438015 h 6858000"/>
              <a:gd name="connsiteX119" fmla="*/ 9924014 w 12191999"/>
              <a:gd name="connsiteY119" fmla="*/ 6452542 h 6858000"/>
              <a:gd name="connsiteX120" fmla="*/ 9956697 w 12191999"/>
              <a:gd name="connsiteY120" fmla="*/ 6452542 h 6858000"/>
              <a:gd name="connsiteX121" fmla="*/ 9903062 w 12191999"/>
              <a:gd name="connsiteY121" fmla="*/ 6410916 h 6858000"/>
              <a:gd name="connsiteX122" fmla="*/ 11577546 w 12191999"/>
              <a:gd name="connsiteY122" fmla="*/ 6410877 h 6858000"/>
              <a:gd name="connsiteX123" fmla="*/ 11506673 w 12191999"/>
              <a:gd name="connsiteY123" fmla="*/ 6481750 h 6858000"/>
              <a:gd name="connsiteX124" fmla="*/ 11577546 w 12191999"/>
              <a:gd name="connsiteY124" fmla="*/ 6552629 h 6858000"/>
              <a:gd name="connsiteX125" fmla="*/ 11629616 w 12191999"/>
              <a:gd name="connsiteY125" fmla="*/ 6529719 h 6858000"/>
              <a:gd name="connsiteX126" fmla="*/ 11681687 w 12191999"/>
              <a:gd name="connsiteY126" fmla="*/ 6552629 h 6858000"/>
              <a:gd name="connsiteX127" fmla="*/ 11751753 w 12191999"/>
              <a:gd name="connsiteY127" fmla="*/ 6491913 h 6858000"/>
              <a:gd name="connsiteX128" fmla="*/ 11821820 w 12191999"/>
              <a:gd name="connsiteY128" fmla="*/ 6552629 h 6858000"/>
              <a:gd name="connsiteX129" fmla="*/ 11892693 w 12191999"/>
              <a:gd name="connsiteY129" fmla="*/ 6481755 h 6858000"/>
              <a:gd name="connsiteX130" fmla="*/ 11821820 w 12191999"/>
              <a:gd name="connsiteY130" fmla="*/ 6410877 h 6858000"/>
              <a:gd name="connsiteX131" fmla="*/ 11751753 w 12191999"/>
              <a:gd name="connsiteY131" fmla="*/ 6471593 h 6858000"/>
              <a:gd name="connsiteX132" fmla="*/ 11681687 w 12191999"/>
              <a:gd name="connsiteY132" fmla="*/ 6410877 h 6858000"/>
              <a:gd name="connsiteX133" fmla="*/ 11629616 w 12191999"/>
              <a:gd name="connsiteY133" fmla="*/ 6433787 h 6858000"/>
              <a:gd name="connsiteX134" fmla="*/ 11577546 w 12191999"/>
              <a:gd name="connsiteY134" fmla="*/ 6410877 h 6858000"/>
              <a:gd name="connsiteX135" fmla="*/ 11292677 w 12191999"/>
              <a:gd name="connsiteY135" fmla="*/ 6353369 h 6858000"/>
              <a:gd name="connsiteX136" fmla="*/ 11292677 w 12191999"/>
              <a:gd name="connsiteY136" fmla="*/ 6548921 h 6858000"/>
              <a:gd name="connsiteX137" fmla="*/ 11327596 w 12191999"/>
              <a:gd name="connsiteY137" fmla="*/ 6548921 h 6858000"/>
              <a:gd name="connsiteX138" fmla="*/ 11327596 w 12191999"/>
              <a:gd name="connsiteY138" fmla="*/ 6479360 h 6858000"/>
              <a:gd name="connsiteX139" fmla="*/ 11358603 w 12191999"/>
              <a:gd name="connsiteY139" fmla="*/ 6440528 h 6858000"/>
              <a:gd name="connsiteX140" fmla="*/ 11384585 w 12191999"/>
              <a:gd name="connsiteY140" fmla="*/ 6476006 h 6858000"/>
              <a:gd name="connsiteX141" fmla="*/ 11384585 w 12191999"/>
              <a:gd name="connsiteY141" fmla="*/ 6548921 h 6858000"/>
              <a:gd name="connsiteX142" fmla="*/ 11419227 w 12191999"/>
              <a:gd name="connsiteY142" fmla="*/ 6548921 h 6858000"/>
              <a:gd name="connsiteX143" fmla="*/ 11419227 w 12191999"/>
              <a:gd name="connsiteY143" fmla="*/ 6472935 h 6858000"/>
              <a:gd name="connsiteX144" fmla="*/ 11369499 w 12191999"/>
              <a:gd name="connsiteY144" fmla="*/ 6410916 h 6858000"/>
              <a:gd name="connsiteX145" fmla="*/ 11327596 w 12191999"/>
              <a:gd name="connsiteY145" fmla="*/ 6434939 h 6858000"/>
              <a:gd name="connsiteX146" fmla="*/ 11327596 w 12191999"/>
              <a:gd name="connsiteY146" fmla="*/ 6353369 h 6858000"/>
              <a:gd name="connsiteX147" fmla="*/ 11101596 w 12191999"/>
              <a:gd name="connsiteY147" fmla="*/ 6353369 h 6858000"/>
              <a:gd name="connsiteX148" fmla="*/ 11080086 w 12191999"/>
              <a:gd name="connsiteY148" fmla="*/ 6373203 h 6858000"/>
              <a:gd name="connsiteX149" fmla="*/ 11101596 w 12191999"/>
              <a:gd name="connsiteY149" fmla="*/ 6393318 h 6858000"/>
              <a:gd name="connsiteX150" fmla="*/ 11123389 w 12191999"/>
              <a:gd name="connsiteY150" fmla="*/ 6373203 h 6858000"/>
              <a:gd name="connsiteX151" fmla="*/ 11101596 w 12191999"/>
              <a:gd name="connsiteY151" fmla="*/ 6353369 h 6858000"/>
              <a:gd name="connsiteX152" fmla="*/ 10401805 w 12191999"/>
              <a:gd name="connsiteY152" fmla="*/ 6353369 h 6858000"/>
              <a:gd name="connsiteX153" fmla="*/ 10380295 w 12191999"/>
              <a:gd name="connsiteY153" fmla="*/ 6373203 h 6858000"/>
              <a:gd name="connsiteX154" fmla="*/ 10401805 w 12191999"/>
              <a:gd name="connsiteY154" fmla="*/ 6393318 h 6858000"/>
              <a:gd name="connsiteX155" fmla="*/ 10423598 w 12191999"/>
              <a:gd name="connsiteY155" fmla="*/ 6373203 h 6858000"/>
              <a:gd name="connsiteX156" fmla="*/ 10401805 w 12191999"/>
              <a:gd name="connsiteY156" fmla="*/ 6353369 h 6858000"/>
              <a:gd name="connsiteX157" fmla="*/ 10349007 w 12191999"/>
              <a:gd name="connsiteY157" fmla="*/ 6353369 h 6858000"/>
              <a:gd name="connsiteX158" fmla="*/ 10303191 w 12191999"/>
              <a:gd name="connsiteY158" fmla="*/ 6398625 h 6858000"/>
              <a:gd name="connsiteX159" fmla="*/ 10303191 w 12191999"/>
              <a:gd name="connsiteY159" fmla="*/ 6414270 h 6858000"/>
              <a:gd name="connsiteX160" fmla="*/ 10281958 w 12191999"/>
              <a:gd name="connsiteY160" fmla="*/ 6414270 h 6858000"/>
              <a:gd name="connsiteX161" fmla="*/ 10281958 w 12191999"/>
              <a:gd name="connsiteY161" fmla="*/ 6443041 h 6858000"/>
              <a:gd name="connsiteX162" fmla="*/ 10303191 w 12191999"/>
              <a:gd name="connsiteY162" fmla="*/ 6443041 h 6858000"/>
              <a:gd name="connsiteX163" fmla="*/ 10303191 w 12191999"/>
              <a:gd name="connsiteY163" fmla="*/ 6548916 h 6858000"/>
              <a:gd name="connsiteX164" fmla="*/ 10338110 w 12191999"/>
              <a:gd name="connsiteY164" fmla="*/ 6548916 h 6858000"/>
              <a:gd name="connsiteX165" fmla="*/ 10338110 w 12191999"/>
              <a:gd name="connsiteY165" fmla="*/ 6443041 h 6858000"/>
              <a:gd name="connsiteX166" fmla="*/ 10366605 w 12191999"/>
              <a:gd name="connsiteY166" fmla="*/ 6443041 h 6858000"/>
              <a:gd name="connsiteX167" fmla="*/ 10366605 w 12191999"/>
              <a:gd name="connsiteY167" fmla="*/ 6414270 h 6858000"/>
              <a:gd name="connsiteX168" fmla="*/ 10338110 w 12191999"/>
              <a:gd name="connsiteY168" fmla="*/ 6414270 h 6858000"/>
              <a:gd name="connsiteX169" fmla="*/ 10338110 w 12191999"/>
              <a:gd name="connsiteY169" fmla="*/ 6398625 h 6858000"/>
              <a:gd name="connsiteX170" fmla="*/ 10354591 w 12191999"/>
              <a:gd name="connsiteY170" fmla="*/ 6382704 h 6858000"/>
              <a:gd name="connsiteX171" fmla="*/ 10366605 w 12191999"/>
              <a:gd name="connsiteY171" fmla="*/ 6382704 h 6858000"/>
              <a:gd name="connsiteX172" fmla="*/ 10366605 w 12191999"/>
              <a:gd name="connsiteY172" fmla="*/ 6353369 h 6858000"/>
              <a:gd name="connsiteX173" fmla="*/ 9793829 w 12191999"/>
              <a:gd name="connsiteY173" fmla="*/ 6353369 h 6858000"/>
              <a:gd name="connsiteX174" fmla="*/ 9793829 w 12191999"/>
              <a:gd name="connsiteY174" fmla="*/ 6432709 h 6858000"/>
              <a:gd name="connsiteX175" fmla="*/ 9751367 w 12191999"/>
              <a:gd name="connsiteY175" fmla="*/ 6410916 h 6858000"/>
              <a:gd name="connsiteX176" fmla="*/ 9687954 w 12191999"/>
              <a:gd name="connsiteY176" fmla="*/ 6481313 h 6858000"/>
              <a:gd name="connsiteX177" fmla="*/ 9751367 w 12191999"/>
              <a:gd name="connsiteY177" fmla="*/ 6552269 h 6858000"/>
              <a:gd name="connsiteX178" fmla="*/ 9793829 w 12191999"/>
              <a:gd name="connsiteY178" fmla="*/ 6529641 h 6858000"/>
              <a:gd name="connsiteX179" fmla="*/ 9793552 w 12191999"/>
              <a:gd name="connsiteY179" fmla="*/ 6548916 h 6858000"/>
              <a:gd name="connsiteX180" fmla="*/ 9828753 w 12191999"/>
              <a:gd name="connsiteY180" fmla="*/ 6548916 h 6858000"/>
              <a:gd name="connsiteX181" fmla="*/ 9828753 w 12191999"/>
              <a:gd name="connsiteY181" fmla="*/ 6353369 h 6858000"/>
              <a:gd name="connsiteX182" fmla="*/ 0 w 12191999"/>
              <a:gd name="connsiteY182" fmla="*/ 0 h 6858000"/>
              <a:gd name="connsiteX183" fmla="*/ 3827459 w 12191999"/>
              <a:gd name="connsiteY183" fmla="*/ 0 h 6858000"/>
              <a:gd name="connsiteX184" fmla="*/ 5715001 w 12191999"/>
              <a:gd name="connsiteY184" fmla="*/ 0 h 6858000"/>
              <a:gd name="connsiteX185" fmla="*/ 8493070 w 12191999"/>
              <a:gd name="connsiteY185" fmla="*/ 0 h 6858000"/>
              <a:gd name="connsiteX186" fmla="*/ 8493070 w 12191999"/>
              <a:gd name="connsiteY186" fmla="*/ 1 h 6858000"/>
              <a:gd name="connsiteX187" fmla="*/ 12191999 w 12191999"/>
              <a:gd name="connsiteY187" fmla="*/ 1 h 6858000"/>
              <a:gd name="connsiteX188" fmla="*/ 12191999 w 12191999"/>
              <a:gd name="connsiteY188" fmla="*/ 6857999 h 6858000"/>
              <a:gd name="connsiteX189" fmla="*/ 8493070 w 12191999"/>
              <a:gd name="connsiteY189" fmla="*/ 6857999 h 6858000"/>
              <a:gd name="connsiteX190" fmla="*/ 8493070 w 12191999"/>
              <a:gd name="connsiteY190" fmla="*/ 6858000 h 6858000"/>
              <a:gd name="connsiteX191" fmla="*/ 8077200 w 12191999"/>
              <a:gd name="connsiteY191" fmla="*/ 6858000 h 6858000"/>
              <a:gd name="connsiteX192" fmla="*/ 6095999 w 12191999"/>
              <a:gd name="connsiteY192" fmla="*/ 6858000 h 6858000"/>
              <a:gd name="connsiteX193" fmla="*/ 3827459 w 12191999"/>
              <a:gd name="connsiteY193" fmla="*/ 6858000 h 6858000"/>
              <a:gd name="connsiteX194" fmla="*/ 3827459 w 12191999"/>
              <a:gd name="connsiteY194" fmla="*/ 6857998 h 6858000"/>
              <a:gd name="connsiteX195" fmla="*/ 0 w 12191999"/>
              <a:gd name="connsiteY19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12191999" h="6858000">
                <a:moveTo>
                  <a:pt x="10218734" y="6463992"/>
                </a:moveTo>
                <a:lnTo>
                  <a:pt x="10218734" y="6493322"/>
                </a:lnTo>
                <a:lnTo>
                  <a:pt x="10280563" y="6493322"/>
                </a:lnTo>
                <a:lnTo>
                  <a:pt x="10280563" y="6463992"/>
                </a:lnTo>
                <a:close/>
                <a:moveTo>
                  <a:pt x="9758910" y="6441364"/>
                </a:moveTo>
                <a:cubicBezTo>
                  <a:pt x="9781815" y="6441364"/>
                  <a:pt x="9794388" y="6458403"/>
                  <a:pt x="9794388" y="6481590"/>
                </a:cubicBezTo>
                <a:cubicBezTo>
                  <a:pt x="9794388" y="6503942"/>
                  <a:pt x="9782656" y="6521821"/>
                  <a:pt x="9758910" y="6521821"/>
                </a:cubicBezTo>
                <a:cubicBezTo>
                  <a:pt x="9736282" y="6521821"/>
                  <a:pt x="9723150" y="6504500"/>
                  <a:pt x="9723150" y="6481313"/>
                </a:cubicBezTo>
                <a:cubicBezTo>
                  <a:pt x="9723150" y="6458685"/>
                  <a:pt x="9736282" y="6441364"/>
                  <a:pt x="9758910" y="6441364"/>
                </a:cubicBezTo>
                <a:close/>
                <a:moveTo>
                  <a:pt x="10848775" y="6439133"/>
                </a:moveTo>
                <a:cubicBezTo>
                  <a:pt x="10864137" y="6439133"/>
                  <a:pt x="10879505" y="6448630"/>
                  <a:pt x="10880900" y="6468186"/>
                </a:cubicBezTo>
                <a:lnTo>
                  <a:pt x="10813856" y="6468186"/>
                </a:lnTo>
                <a:cubicBezTo>
                  <a:pt x="10817209" y="6447794"/>
                  <a:pt x="10833413" y="6439133"/>
                  <a:pt x="10848775" y="6439133"/>
                </a:cubicBezTo>
                <a:close/>
                <a:moveTo>
                  <a:pt x="11084276" y="6414269"/>
                </a:moveTo>
                <a:lnTo>
                  <a:pt x="11084276" y="6548920"/>
                </a:lnTo>
                <a:lnTo>
                  <a:pt x="11118918" y="6548920"/>
                </a:lnTo>
                <a:lnTo>
                  <a:pt x="11118918" y="6414269"/>
                </a:lnTo>
                <a:close/>
                <a:moveTo>
                  <a:pt x="10445103" y="6414269"/>
                </a:moveTo>
                <a:lnTo>
                  <a:pt x="10445103" y="6548920"/>
                </a:lnTo>
                <a:lnTo>
                  <a:pt x="10479745" y="6548920"/>
                </a:lnTo>
                <a:lnTo>
                  <a:pt x="10479745" y="6488297"/>
                </a:lnTo>
                <a:cubicBezTo>
                  <a:pt x="10479745" y="6462597"/>
                  <a:pt x="10493436" y="6446394"/>
                  <a:pt x="10515505" y="6446394"/>
                </a:cubicBezTo>
                <a:lnTo>
                  <a:pt x="10528914" y="6446394"/>
                </a:lnTo>
                <a:lnTo>
                  <a:pt x="10528914" y="6414269"/>
                </a:lnTo>
                <a:cubicBezTo>
                  <a:pt x="10523325" y="6414269"/>
                  <a:pt x="10515505" y="6414546"/>
                  <a:pt x="10511593" y="6414828"/>
                </a:cubicBezTo>
                <a:cubicBezTo>
                  <a:pt x="10497902" y="6415946"/>
                  <a:pt x="10486729" y="6424047"/>
                  <a:pt x="10478068" y="6439410"/>
                </a:cubicBezTo>
                <a:lnTo>
                  <a:pt x="10478068" y="6414269"/>
                </a:lnTo>
                <a:close/>
                <a:moveTo>
                  <a:pt x="10384766" y="6414269"/>
                </a:moveTo>
                <a:lnTo>
                  <a:pt x="10384766" y="6548920"/>
                </a:lnTo>
                <a:lnTo>
                  <a:pt x="10419408" y="6548920"/>
                </a:lnTo>
                <a:lnTo>
                  <a:pt x="10419408" y="6414269"/>
                </a:lnTo>
                <a:close/>
                <a:moveTo>
                  <a:pt x="11208026" y="6410921"/>
                </a:moveTo>
                <a:cubicBezTo>
                  <a:pt x="11165564" y="6410921"/>
                  <a:pt x="11137906" y="6442769"/>
                  <a:pt x="11137906" y="6481600"/>
                </a:cubicBezTo>
                <a:cubicBezTo>
                  <a:pt x="11137906" y="6520708"/>
                  <a:pt x="11165282" y="6552279"/>
                  <a:pt x="11208026" y="6552279"/>
                </a:cubicBezTo>
                <a:cubicBezTo>
                  <a:pt x="11245458" y="6552279"/>
                  <a:pt x="11268086" y="6530210"/>
                  <a:pt x="11274234" y="6501716"/>
                </a:cubicBezTo>
                <a:lnTo>
                  <a:pt x="11237638" y="6501716"/>
                </a:lnTo>
                <a:cubicBezTo>
                  <a:pt x="11233167" y="6516242"/>
                  <a:pt x="11221994" y="6522667"/>
                  <a:pt x="11207749" y="6522667"/>
                </a:cubicBezTo>
                <a:cubicBezTo>
                  <a:pt x="11187634" y="6522667"/>
                  <a:pt x="11173389" y="6505628"/>
                  <a:pt x="11173389" y="6481600"/>
                </a:cubicBezTo>
                <a:cubicBezTo>
                  <a:pt x="11173389" y="6458408"/>
                  <a:pt x="11186521" y="6440810"/>
                  <a:pt x="11207749" y="6440810"/>
                </a:cubicBezTo>
                <a:cubicBezTo>
                  <a:pt x="11222276" y="6440810"/>
                  <a:pt x="11233449" y="6447794"/>
                  <a:pt x="11237638" y="6461484"/>
                </a:cubicBezTo>
                <a:lnTo>
                  <a:pt x="11274234" y="6461484"/>
                </a:lnTo>
                <a:cubicBezTo>
                  <a:pt x="11266973" y="6427124"/>
                  <a:pt x="11239592" y="6410921"/>
                  <a:pt x="11208026" y="6410921"/>
                </a:cubicBezTo>
                <a:close/>
                <a:moveTo>
                  <a:pt x="11010802" y="6410916"/>
                </a:moveTo>
                <a:cubicBezTo>
                  <a:pt x="10992086" y="6410916"/>
                  <a:pt x="10975324" y="6420971"/>
                  <a:pt x="10967222" y="6436898"/>
                </a:cubicBezTo>
                <a:lnTo>
                  <a:pt x="10967222" y="6414269"/>
                </a:lnTo>
                <a:lnTo>
                  <a:pt x="10934257" y="6414269"/>
                </a:lnTo>
                <a:lnTo>
                  <a:pt x="10934257" y="6548921"/>
                </a:lnTo>
                <a:lnTo>
                  <a:pt x="10969176" y="6548921"/>
                </a:lnTo>
                <a:lnTo>
                  <a:pt x="10969176" y="6479359"/>
                </a:lnTo>
                <a:cubicBezTo>
                  <a:pt x="10969176" y="6455613"/>
                  <a:pt x="10980908" y="6440528"/>
                  <a:pt x="10999906" y="6440528"/>
                </a:cubicBezTo>
                <a:cubicBezTo>
                  <a:pt x="11016109" y="6440528"/>
                  <a:pt x="11026165" y="6454219"/>
                  <a:pt x="11026165" y="6476006"/>
                </a:cubicBezTo>
                <a:lnTo>
                  <a:pt x="11026165" y="6548921"/>
                </a:lnTo>
                <a:lnTo>
                  <a:pt x="11061084" y="6548921"/>
                </a:lnTo>
                <a:lnTo>
                  <a:pt x="11061084" y="6472934"/>
                </a:lnTo>
                <a:cubicBezTo>
                  <a:pt x="11061088" y="6440528"/>
                  <a:pt x="11050192" y="6410916"/>
                  <a:pt x="11010802" y="6410916"/>
                </a:cubicBezTo>
                <a:close/>
                <a:moveTo>
                  <a:pt x="10848775" y="6410916"/>
                </a:moveTo>
                <a:cubicBezTo>
                  <a:pt x="10803801" y="6410916"/>
                  <a:pt x="10778655" y="6443600"/>
                  <a:pt x="10778655" y="6482713"/>
                </a:cubicBezTo>
                <a:cubicBezTo>
                  <a:pt x="10778655" y="6522939"/>
                  <a:pt x="10806031" y="6552274"/>
                  <a:pt x="10848493" y="6552274"/>
                </a:cubicBezTo>
                <a:cubicBezTo>
                  <a:pt x="10874475" y="6552274"/>
                  <a:pt x="10901569" y="6539424"/>
                  <a:pt x="10912188" y="6506459"/>
                </a:cubicBezTo>
                <a:lnTo>
                  <a:pt x="10876987" y="6506459"/>
                </a:lnTo>
                <a:cubicBezTo>
                  <a:pt x="10871680" y="6517355"/>
                  <a:pt x="10861066" y="6523780"/>
                  <a:pt x="10848211" y="6523780"/>
                </a:cubicBezTo>
                <a:cubicBezTo>
                  <a:pt x="10831172" y="6523780"/>
                  <a:pt x="10814410" y="6512884"/>
                  <a:pt x="10813292" y="6489978"/>
                </a:cubicBezTo>
                <a:lnTo>
                  <a:pt x="10914701" y="6489978"/>
                </a:lnTo>
                <a:cubicBezTo>
                  <a:pt x="10915537" y="6486625"/>
                  <a:pt x="10916096" y="6479641"/>
                  <a:pt x="10916096" y="6476847"/>
                </a:cubicBezTo>
                <a:cubicBezTo>
                  <a:pt x="10916101" y="6438851"/>
                  <a:pt x="10887330" y="6410916"/>
                  <a:pt x="10848775" y="6410916"/>
                </a:cubicBezTo>
                <a:close/>
                <a:moveTo>
                  <a:pt x="10619426" y="6410916"/>
                </a:moveTo>
                <a:cubicBezTo>
                  <a:pt x="10602387" y="6410916"/>
                  <a:pt x="10585902" y="6419295"/>
                  <a:pt x="10576682" y="6432426"/>
                </a:cubicBezTo>
                <a:lnTo>
                  <a:pt x="10576682" y="6414269"/>
                </a:lnTo>
                <a:lnTo>
                  <a:pt x="10543717" y="6414269"/>
                </a:lnTo>
                <a:lnTo>
                  <a:pt x="10543717" y="6548921"/>
                </a:lnTo>
                <a:lnTo>
                  <a:pt x="10578636" y="6548921"/>
                </a:lnTo>
                <a:lnTo>
                  <a:pt x="10578636" y="6479359"/>
                </a:lnTo>
                <a:cubicBezTo>
                  <a:pt x="10578636" y="6455613"/>
                  <a:pt x="10590650" y="6440528"/>
                  <a:pt x="10609643" y="6440528"/>
                </a:cubicBezTo>
                <a:cubicBezTo>
                  <a:pt x="10624728" y="6440528"/>
                  <a:pt x="10634225" y="6454219"/>
                  <a:pt x="10634225" y="6476006"/>
                </a:cubicBezTo>
                <a:lnTo>
                  <a:pt x="10634225" y="6548921"/>
                </a:lnTo>
                <a:lnTo>
                  <a:pt x="10669144" y="6548921"/>
                </a:lnTo>
                <a:lnTo>
                  <a:pt x="10669144" y="6479359"/>
                </a:lnTo>
                <a:cubicBezTo>
                  <a:pt x="10669144" y="6455613"/>
                  <a:pt x="10681158" y="6440528"/>
                  <a:pt x="10700433" y="6440528"/>
                </a:cubicBezTo>
                <a:cubicBezTo>
                  <a:pt x="10715236" y="6440528"/>
                  <a:pt x="10724737" y="6454219"/>
                  <a:pt x="10724737" y="6476006"/>
                </a:cubicBezTo>
                <a:lnTo>
                  <a:pt x="10724737" y="6548921"/>
                </a:lnTo>
                <a:lnTo>
                  <a:pt x="10759656" y="6548921"/>
                </a:lnTo>
                <a:lnTo>
                  <a:pt x="10759656" y="6472934"/>
                </a:lnTo>
                <a:cubicBezTo>
                  <a:pt x="10759661" y="6434939"/>
                  <a:pt x="10739546" y="6410916"/>
                  <a:pt x="10707703" y="6410916"/>
                </a:cubicBezTo>
                <a:cubicBezTo>
                  <a:pt x="10688428" y="6410916"/>
                  <a:pt x="10670548" y="6420412"/>
                  <a:pt x="10661329" y="6435221"/>
                </a:cubicBezTo>
                <a:cubicBezTo>
                  <a:pt x="10652950" y="6420417"/>
                  <a:pt x="10636747" y="6410916"/>
                  <a:pt x="10619426" y="6410916"/>
                </a:cubicBezTo>
                <a:close/>
                <a:moveTo>
                  <a:pt x="10056425" y="6410916"/>
                </a:moveTo>
                <a:cubicBezTo>
                  <a:pt x="10039386" y="6410916"/>
                  <a:pt x="10022901" y="6419295"/>
                  <a:pt x="10013681" y="6432426"/>
                </a:cubicBezTo>
                <a:lnTo>
                  <a:pt x="10013681" y="6414269"/>
                </a:lnTo>
                <a:lnTo>
                  <a:pt x="9980716" y="6414269"/>
                </a:lnTo>
                <a:lnTo>
                  <a:pt x="9980716" y="6548921"/>
                </a:lnTo>
                <a:lnTo>
                  <a:pt x="10015635" y="6548921"/>
                </a:lnTo>
                <a:lnTo>
                  <a:pt x="10015635" y="6479359"/>
                </a:lnTo>
                <a:cubicBezTo>
                  <a:pt x="10015635" y="6455613"/>
                  <a:pt x="10027649" y="6440528"/>
                  <a:pt x="10046642" y="6440528"/>
                </a:cubicBezTo>
                <a:cubicBezTo>
                  <a:pt x="10061727" y="6440528"/>
                  <a:pt x="10071224" y="6454219"/>
                  <a:pt x="10071224" y="6476006"/>
                </a:cubicBezTo>
                <a:lnTo>
                  <a:pt x="10071224" y="6548921"/>
                </a:lnTo>
                <a:lnTo>
                  <a:pt x="10106143" y="6548921"/>
                </a:lnTo>
                <a:lnTo>
                  <a:pt x="10106143" y="6479359"/>
                </a:lnTo>
                <a:cubicBezTo>
                  <a:pt x="10106143" y="6455613"/>
                  <a:pt x="10118157" y="6440528"/>
                  <a:pt x="10137432" y="6440528"/>
                </a:cubicBezTo>
                <a:cubicBezTo>
                  <a:pt x="10152240" y="6440528"/>
                  <a:pt x="10161736" y="6454219"/>
                  <a:pt x="10161736" y="6476006"/>
                </a:cubicBezTo>
                <a:lnTo>
                  <a:pt x="10161736" y="6548921"/>
                </a:lnTo>
                <a:lnTo>
                  <a:pt x="10196656" y="6548921"/>
                </a:lnTo>
                <a:lnTo>
                  <a:pt x="10196656" y="6472934"/>
                </a:lnTo>
                <a:cubicBezTo>
                  <a:pt x="10196665" y="6434939"/>
                  <a:pt x="10176550" y="6410916"/>
                  <a:pt x="10144702" y="6410916"/>
                </a:cubicBezTo>
                <a:cubicBezTo>
                  <a:pt x="10125427" y="6410916"/>
                  <a:pt x="10107547" y="6420412"/>
                  <a:pt x="10098328" y="6435221"/>
                </a:cubicBezTo>
                <a:cubicBezTo>
                  <a:pt x="10089949" y="6420417"/>
                  <a:pt x="10073746" y="6410916"/>
                  <a:pt x="10056425" y="6410916"/>
                </a:cubicBezTo>
                <a:close/>
                <a:moveTo>
                  <a:pt x="9903062" y="6410916"/>
                </a:moveTo>
                <a:cubicBezTo>
                  <a:pt x="9870379" y="6410916"/>
                  <a:pt x="9849986" y="6427396"/>
                  <a:pt x="9849986" y="6453378"/>
                </a:cubicBezTo>
                <a:cubicBezTo>
                  <a:pt x="9849986" y="6465951"/>
                  <a:pt x="9856693" y="6474888"/>
                  <a:pt x="9866748" y="6480477"/>
                </a:cubicBezTo>
                <a:cubicBezTo>
                  <a:pt x="9878203" y="6486902"/>
                  <a:pt x="9891330" y="6490255"/>
                  <a:pt x="9900832" y="6492491"/>
                </a:cubicBezTo>
                <a:cubicBezTo>
                  <a:pt x="9924855" y="6498080"/>
                  <a:pt x="9927090" y="6503387"/>
                  <a:pt x="9927090" y="6510371"/>
                </a:cubicBezTo>
                <a:cubicBezTo>
                  <a:pt x="9927090" y="6519590"/>
                  <a:pt x="9918989" y="6525179"/>
                  <a:pt x="9906416" y="6525179"/>
                </a:cubicBezTo>
                <a:cubicBezTo>
                  <a:pt x="9892448" y="6525179"/>
                  <a:pt x="9882393" y="6517914"/>
                  <a:pt x="9880157" y="6506182"/>
                </a:cubicBezTo>
                <a:lnTo>
                  <a:pt x="9845238" y="6506182"/>
                </a:lnTo>
                <a:cubicBezTo>
                  <a:pt x="9848591" y="6534399"/>
                  <a:pt x="9872337" y="6552274"/>
                  <a:pt x="9906975" y="6552274"/>
                </a:cubicBezTo>
                <a:cubicBezTo>
                  <a:pt x="9940499" y="6552274"/>
                  <a:pt x="9961727" y="6535235"/>
                  <a:pt x="9961727" y="6508417"/>
                </a:cubicBezTo>
                <a:cubicBezTo>
                  <a:pt x="9961722" y="6490814"/>
                  <a:pt x="9952226" y="6479636"/>
                  <a:pt x="9936023" y="6474329"/>
                </a:cubicBezTo>
                <a:cubicBezTo>
                  <a:pt x="9927921" y="6471535"/>
                  <a:pt x="9920660" y="6469299"/>
                  <a:pt x="9911159" y="6467068"/>
                </a:cubicBezTo>
                <a:cubicBezTo>
                  <a:pt x="9901663" y="6464833"/>
                  <a:pt x="9883783" y="6462879"/>
                  <a:pt x="9883783" y="6451147"/>
                </a:cubicBezTo>
                <a:cubicBezTo>
                  <a:pt x="9883783" y="6443045"/>
                  <a:pt x="9891044" y="6438015"/>
                  <a:pt x="9902780" y="6438015"/>
                </a:cubicBezTo>
                <a:cubicBezTo>
                  <a:pt x="9914235" y="6438015"/>
                  <a:pt x="9922337" y="6443604"/>
                  <a:pt x="9924014" y="6452542"/>
                </a:cubicBezTo>
                <a:lnTo>
                  <a:pt x="9956697" y="6452542"/>
                </a:lnTo>
                <a:cubicBezTo>
                  <a:pt x="9953344" y="6426842"/>
                  <a:pt x="9932674" y="6410916"/>
                  <a:pt x="9903062" y="6410916"/>
                </a:cubicBezTo>
                <a:close/>
                <a:moveTo>
                  <a:pt x="11577546" y="6410877"/>
                </a:moveTo>
                <a:cubicBezTo>
                  <a:pt x="11538404" y="6410877"/>
                  <a:pt x="11506673" y="6442608"/>
                  <a:pt x="11506673" y="6481750"/>
                </a:cubicBezTo>
                <a:cubicBezTo>
                  <a:pt x="11506673" y="6520893"/>
                  <a:pt x="11538399" y="6552629"/>
                  <a:pt x="11577546" y="6552629"/>
                </a:cubicBezTo>
                <a:cubicBezTo>
                  <a:pt x="11598163" y="6552629"/>
                  <a:pt x="11616669" y="6543769"/>
                  <a:pt x="11629616" y="6529719"/>
                </a:cubicBezTo>
                <a:cubicBezTo>
                  <a:pt x="11642568" y="6543774"/>
                  <a:pt x="11661070" y="6552629"/>
                  <a:pt x="11681687" y="6552629"/>
                </a:cubicBezTo>
                <a:cubicBezTo>
                  <a:pt x="11717369" y="6552629"/>
                  <a:pt x="11746811" y="6526229"/>
                  <a:pt x="11751753" y="6491913"/>
                </a:cubicBezTo>
                <a:cubicBezTo>
                  <a:pt x="11756691" y="6526229"/>
                  <a:pt x="11786133" y="6552629"/>
                  <a:pt x="11821820" y="6552629"/>
                </a:cubicBezTo>
                <a:cubicBezTo>
                  <a:pt x="11860962" y="6552629"/>
                  <a:pt x="11892693" y="6520898"/>
                  <a:pt x="11892693" y="6481755"/>
                </a:cubicBezTo>
                <a:cubicBezTo>
                  <a:pt x="11892693" y="6442613"/>
                  <a:pt x="11860962" y="6410877"/>
                  <a:pt x="11821820" y="6410877"/>
                </a:cubicBezTo>
                <a:cubicBezTo>
                  <a:pt x="11786133" y="6410877"/>
                  <a:pt x="11756691" y="6437277"/>
                  <a:pt x="11751753" y="6471593"/>
                </a:cubicBezTo>
                <a:cubicBezTo>
                  <a:pt x="11746815" y="6437277"/>
                  <a:pt x="11717373" y="6410877"/>
                  <a:pt x="11681687" y="6410877"/>
                </a:cubicBezTo>
                <a:cubicBezTo>
                  <a:pt x="11661070" y="6410877"/>
                  <a:pt x="11642564" y="6419737"/>
                  <a:pt x="11629616" y="6433787"/>
                </a:cubicBezTo>
                <a:cubicBezTo>
                  <a:pt x="11616665" y="6419732"/>
                  <a:pt x="11598163" y="6410877"/>
                  <a:pt x="11577546" y="6410877"/>
                </a:cubicBezTo>
                <a:close/>
                <a:moveTo>
                  <a:pt x="11292677" y="6353369"/>
                </a:moveTo>
                <a:lnTo>
                  <a:pt x="11292677" y="6548921"/>
                </a:lnTo>
                <a:lnTo>
                  <a:pt x="11327596" y="6548921"/>
                </a:lnTo>
                <a:lnTo>
                  <a:pt x="11327596" y="6479360"/>
                </a:lnTo>
                <a:cubicBezTo>
                  <a:pt x="11327596" y="6455614"/>
                  <a:pt x="11339610" y="6440528"/>
                  <a:pt x="11358603" y="6440528"/>
                </a:cubicBezTo>
                <a:cubicBezTo>
                  <a:pt x="11380113" y="6440528"/>
                  <a:pt x="11384585" y="6454496"/>
                  <a:pt x="11384585" y="6476006"/>
                </a:cubicBezTo>
                <a:lnTo>
                  <a:pt x="11384585" y="6548921"/>
                </a:lnTo>
                <a:lnTo>
                  <a:pt x="11419227" y="6548921"/>
                </a:lnTo>
                <a:lnTo>
                  <a:pt x="11419227" y="6472935"/>
                </a:lnTo>
                <a:cubicBezTo>
                  <a:pt x="11419222" y="6440528"/>
                  <a:pt x="11408889" y="6410916"/>
                  <a:pt x="11369499" y="6410916"/>
                </a:cubicBezTo>
                <a:cubicBezTo>
                  <a:pt x="11353019" y="6410916"/>
                  <a:pt x="11336816" y="6420136"/>
                  <a:pt x="11327596" y="6434939"/>
                </a:cubicBezTo>
                <a:lnTo>
                  <a:pt x="11327596" y="6353369"/>
                </a:lnTo>
                <a:close/>
                <a:moveTo>
                  <a:pt x="11101596" y="6353369"/>
                </a:moveTo>
                <a:cubicBezTo>
                  <a:pt x="11091259" y="6353369"/>
                  <a:pt x="11080086" y="6359794"/>
                  <a:pt x="11080086" y="6373203"/>
                </a:cubicBezTo>
                <a:cubicBezTo>
                  <a:pt x="11080086" y="6386053"/>
                  <a:pt x="11090700" y="6393318"/>
                  <a:pt x="11101596" y="6393318"/>
                </a:cubicBezTo>
                <a:cubicBezTo>
                  <a:pt x="11114446" y="6393318"/>
                  <a:pt x="11123389" y="6384099"/>
                  <a:pt x="11123389" y="6373203"/>
                </a:cubicBezTo>
                <a:cubicBezTo>
                  <a:pt x="11123384" y="6361189"/>
                  <a:pt x="11113605" y="6353369"/>
                  <a:pt x="11101596" y="6353369"/>
                </a:cubicBezTo>
                <a:close/>
                <a:moveTo>
                  <a:pt x="10401805" y="6353369"/>
                </a:moveTo>
                <a:cubicBezTo>
                  <a:pt x="10390350" y="6353369"/>
                  <a:pt x="10380295" y="6360630"/>
                  <a:pt x="10380295" y="6373203"/>
                </a:cubicBezTo>
                <a:cubicBezTo>
                  <a:pt x="10380295" y="6385217"/>
                  <a:pt x="10390073" y="6393318"/>
                  <a:pt x="10401805" y="6393318"/>
                </a:cubicBezTo>
                <a:cubicBezTo>
                  <a:pt x="10415214" y="6393318"/>
                  <a:pt x="10423598" y="6383540"/>
                  <a:pt x="10423598" y="6373203"/>
                </a:cubicBezTo>
                <a:cubicBezTo>
                  <a:pt x="10423593" y="6361471"/>
                  <a:pt x="10414096" y="6353369"/>
                  <a:pt x="10401805" y="6353369"/>
                </a:cubicBezTo>
                <a:close/>
                <a:moveTo>
                  <a:pt x="10349007" y="6353369"/>
                </a:moveTo>
                <a:cubicBezTo>
                  <a:pt x="10320789" y="6353369"/>
                  <a:pt x="10303191" y="6370690"/>
                  <a:pt x="10303191" y="6398625"/>
                </a:cubicBezTo>
                <a:lnTo>
                  <a:pt x="10303191" y="6414270"/>
                </a:lnTo>
                <a:lnTo>
                  <a:pt x="10281958" y="6414270"/>
                </a:lnTo>
                <a:lnTo>
                  <a:pt x="10281958" y="6443041"/>
                </a:lnTo>
                <a:lnTo>
                  <a:pt x="10303191" y="6443041"/>
                </a:lnTo>
                <a:lnTo>
                  <a:pt x="10303191" y="6548916"/>
                </a:lnTo>
                <a:lnTo>
                  <a:pt x="10338110" y="6548916"/>
                </a:lnTo>
                <a:lnTo>
                  <a:pt x="10338110" y="6443041"/>
                </a:lnTo>
                <a:lnTo>
                  <a:pt x="10366605" y="6443041"/>
                </a:lnTo>
                <a:lnTo>
                  <a:pt x="10366605" y="6414270"/>
                </a:lnTo>
                <a:lnTo>
                  <a:pt x="10338110" y="6414270"/>
                </a:lnTo>
                <a:lnTo>
                  <a:pt x="10338110" y="6398625"/>
                </a:lnTo>
                <a:cubicBezTo>
                  <a:pt x="10338110" y="6388847"/>
                  <a:pt x="10344535" y="6382704"/>
                  <a:pt x="10354591" y="6382704"/>
                </a:cubicBezTo>
                <a:lnTo>
                  <a:pt x="10366605" y="6382704"/>
                </a:lnTo>
                <a:lnTo>
                  <a:pt x="10366605" y="6353369"/>
                </a:lnTo>
                <a:close/>
                <a:moveTo>
                  <a:pt x="9793829" y="6353369"/>
                </a:moveTo>
                <a:lnTo>
                  <a:pt x="9793829" y="6432709"/>
                </a:lnTo>
                <a:cubicBezTo>
                  <a:pt x="9783215" y="6417346"/>
                  <a:pt x="9769247" y="6410916"/>
                  <a:pt x="9751367" y="6410916"/>
                </a:cubicBezTo>
                <a:cubicBezTo>
                  <a:pt x="9713377" y="6410916"/>
                  <a:pt x="9687954" y="6440805"/>
                  <a:pt x="9687954" y="6481313"/>
                </a:cubicBezTo>
                <a:cubicBezTo>
                  <a:pt x="9687954" y="6526288"/>
                  <a:pt x="9717007" y="6552269"/>
                  <a:pt x="9751367" y="6552269"/>
                </a:cubicBezTo>
                <a:cubicBezTo>
                  <a:pt x="9772319" y="6552269"/>
                  <a:pt x="9784051" y="6543332"/>
                  <a:pt x="9793829" y="6529641"/>
                </a:cubicBezTo>
                <a:lnTo>
                  <a:pt x="9793552" y="6548916"/>
                </a:lnTo>
                <a:lnTo>
                  <a:pt x="9828753" y="6548916"/>
                </a:lnTo>
                <a:lnTo>
                  <a:pt x="9828753" y="6353369"/>
                </a:lnTo>
                <a:close/>
                <a:moveTo>
                  <a:pt x="0" y="0"/>
                </a:moveTo>
                <a:lnTo>
                  <a:pt x="3827459" y="0"/>
                </a:lnTo>
                <a:lnTo>
                  <a:pt x="5715001" y="0"/>
                </a:lnTo>
                <a:lnTo>
                  <a:pt x="8493070" y="0"/>
                </a:lnTo>
                <a:lnTo>
                  <a:pt x="8493070" y="1"/>
                </a:lnTo>
                <a:lnTo>
                  <a:pt x="12191999" y="1"/>
                </a:lnTo>
                <a:lnTo>
                  <a:pt x="12191999" y="6857999"/>
                </a:lnTo>
                <a:lnTo>
                  <a:pt x="8493070" y="6857999"/>
                </a:lnTo>
                <a:lnTo>
                  <a:pt x="8493070" y="6858000"/>
                </a:lnTo>
                <a:lnTo>
                  <a:pt x="8077200" y="6858000"/>
                </a:lnTo>
                <a:lnTo>
                  <a:pt x="6095999" y="6858000"/>
                </a:lnTo>
                <a:lnTo>
                  <a:pt x="3827459" y="6858000"/>
                </a:lnTo>
                <a:lnTo>
                  <a:pt x="3827459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8D1266-B2D0-93B5-FCB3-61C5A62953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tx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A7F20AF-E9B8-58D8-008D-519B5AE6B0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653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hapter slide – Image – text t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D86A267-F164-2608-4215-ED00DEFF50B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48057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31" imgH="333" progId="TCLayout.ActiveDocument.1">
                  <p:embed/>
                </p:oleObj>
              </mc:Choice>
              <mc:Fallback>
                <p:oleObj name="think-cell Slide" r:id="rId3" imgW="331" imgH="33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D86A267-F164-2608-4215-ED00DEFF50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7C6864-B59D-CDAC-372B-38E087CD4400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218734 w 12191999"/>
              <a:gd name="connsiteY0" fmla="*/ 6463992 h 6858000"/>
              <a:gd name="connsiteX1" fmla="*/ 10218734 w 12191999"/>
              <a:gd name="connsiteY1" fmla="*/ 6493322 h 6858000"/>
              <a:gd name="connsiteX2" fmla="*/ 10280563 w 12191999"/>
              <a:gd name="connsiteY2" fmla="*/ 6493322 h 6858000"/>
              <a:gd name="connsiteX3" fmla="*/ 10280563 w 12191999"/>
              <a:gd name="connsiteY3" fmla="*/ 6463992 h 6858000"/>
              <a:gd name="connsiteX4" fmla="*/ 9758910 w 12191999"/>
              <a:gd name="connsiteY4" fmla="*/ 6441364 h 6858000"/>
              <a:gd name="connsiteX5" fmla="*/ 9794388 w 12191999"/>
              <a:gd name="connsiteY5" fmla="*/ 6481590 h 6858000"/>
              <a:gd name="connsiteX6" fmla="*/ 9758910 w 12191999"/>
              <a:gd name="connsiteY6" fmla="*/ 6521821 h 6858000"/>
              <a:gd name="connsiteX7" fmla="*/ 9723150 w 12191999"/>
              <a:gd name="connsiteY7" fmla="*/ 6481313 h 6858000"/>
              <a:gd name="connsiteX8" fmla="*/ 9758910 w 12191999"/>
              <a:gd name="connsiteY8" fmla="*/ 6441364 h 6858000"/>
              <a:gd name="connsiteX9" fmla="*/ 10848775 w 12191999"/>
              <a:gd name="connsiteY9" fmla="*/ 6439133 h 6858000"/>
              <a:gd name="connsiteX10" fmla="*/ 10880900 w 12191999"/>
              <a:gd name="connsiteY10" fmla="*/ 6468186 h 6858000"/>
              <a:gd name="connsiteX11" fmla="*/ 10813856 w 12191999"/>
              <a:gd name="connsiteY11" fmla="*/ 6468186 h 6858000"/>
              <a:gd name="connsiteX12" fmla="*/ 10848775 w 12191999"/>
              <a:gd name="connsiteY12" fmla="*/ 6439133 h 6858000"/>
              <a:gd name="connsiteX13" fmla="*/ 11084276 w 12191999"/>
              <a:gd name="connsiteY13" fmla="*/ 6414269 h 6858000"/>
              <a:gd name="connsiteX14" fmla="*/ 11084276 w 12191999"/>
              <a:gd name="connsiteY14" fmla="*/ 6548920 h 6858000"/>
              <a:gd name="connsiteX15" fmla="*/ 11118918 w 12191999"/>
              <a:gd name="connsiteY15" fmla="*/ 6548920 h 6858000"/>
              <a:gd name="connsiteX16" fmla="*/ 11118918 w 12191999"/>
              <a:gd name="connsiteY16" fmla="*/ 6414269 h 6858000"/>
              <a:gd name="connsiteX17" fmla="*/ 10445103 w 12191999"/>
              <a:gd name="connsiteY17" fmla="*/ 6414269 h 6858000"/>
              <a:gd name="connsiteX18" fmla="*/ 10445103 w 12191999"/>
              <a:gd name="connsiteY18" fmla="*/ 6548920 h 6858000"/>
              <a:gd name="connsiteX19" fmla="*/ 10479745 w 12191999"/>
              <a:gd name="connsiteY19" fmla="*/ 6548920 h 6858000"/>
              <a:gd name="connsiteX20" fmla="*/ 10479745 w 12191999"/>
              <a:gd name="connsiteY20" fmla="*/ 6488297 h 6858000"/>
              <a:gd name="connsiteX21" fmla="*/ 10515505 w 12191999"/>
              <a:gd name="connsiteY21" fmla="*/ 6446394 h 6858000"/>
              <a:gd name="connsiteX22" fmla="*/ 10528914 w 12191999"/>
              <a:gd name="connsiteY22" fmla="*/ 6446394 h 6858000"/>
              <a:gd name="connsiteX23" fmla="*/ 10528914 w 12191999"/>
              <a:gd name="connsiteY23" fmla="*/ 6414269 h 6858000"/>
              <a:gd name="connsiteX24" fmla="*/ 10511593 w 12191999"/>
              <a:gd name="connsiteY24" fmla="*/ 6414828 h 6858000"/>
              <a:gd name="connsiteX25" fmla="*/ 10478068 w 12191999"/>
              <a:gd name="connsiteY25" fmla="*/ 6439410 h 6858000"/>
              <a:gd name="connsiteX26" fmla="*/ 10478068 w 12191999"/>
              <a:gd name="connsiteY26" fmla="*/ 6414269 h 6858000"/>
              <a:gd name="connsiteX27" fmla="*/ 10384766 w 12191999"/>
              <a:gd name="connsiteY27" fmla="*/ 6414269 h 6858000"/>
              <a:gd name="connsiteX28" fmla="*/ 10384766 w 12191999"/>
              <a:gd name="connsiteY28" fmla="*/ 6548920 h 6858000"/>
              <a:gd name="connsiteX29" fmla="*/ 10419408 w 12191999"/>
              <a:gd name="connsiteY29" fmla="*/ 6548920 h 6858000"/>
              <a:gd name="connsiteX30" fmla="*/ 10419408 w 12191999"/>
              <a:gd name="connsiteY30" fmla="*/ 6414269 h 6858000"/>
              <a:gd name="connsiteX31" fmla="*/ 11208026 w 12191999"/>
              <a:gd name="connsiteY31" fmla="*/ 6410921 h 6858000"/>
              <a:gd name="connsiteX32" fmla="*/ 11137906 w 12191999"/>
              <a:gd name="connsiteY32" fmla="*/ 6481600 h 6858000"/>
              <a:gd name="connsiteX33" fmla="*/ 11208026 w 12191999"/>
              <a:gd name="connsiteY33" fmla="*/ 6552279 h 6858000"/>
              <a:gd name="connsiteX34" fmla="*/ 11274234 w 12191999"/>
              <a:gd name="connsiteY34" fmla="*/ 6501716 h 6858000"/>
              <a:gd name="connsiteX35" fmla="*/ 11237638 w 12191999"/>
              <a:gd name="connsiteY35" fmla="*/ 6501716 h 6858000"/>
              <a:gd name="connsiteX36" fmla="*/ 11207749 w 12191999"/>
              <a:gd name="connsiteY36" fmla="*/ 6522667 h 6858000"/>
              <a:gd name="connsiteX37" fmla="*/ 11173389 w 12191999"/>
              <a:gd name="connsiteY37" fmla="*/ 6481600 h 6858000"/>
              <a:gd name="connsiteX38" fmla="*/ 11207749 w 12191999"/>
              <a:gd name="connsiteY38" fmla="*/ 6440810 h 6858000"/>
              <a:gd name="connsiteX39" fmla="*/ 11237638 w 12191999"/>
              <a:gd name="connsiteY39" fmla="*/ 6461484 h 6858000"/>
              <a:gd name="connsiteX40" fmla="*/ 11274234 w 12191999"/>
              <a:gd name="connsiteY40" fmla="*/ 6461484 h 6858000"/>
              <a:gd name="connsiteX41" fmla="*/ 11208026 w 12191999"/>
              <a:gd name="connsiteY41" fmla="*/ 6410921 h 6858000"/>
              <a:gd name="connsiteX42" fmla="*/ 11010802 w 12191999"/>
              <a:gd name="connsiteY42" fmla="*/ 6410916 h 6858000"/>
              <a:gd name="connsiteX43" fmla="*/ 10967222 w 12191999"/>
              <a:gd name="connsiteY43" fmla="*/ 6436898 h 6858000"/>
              <a:gd name="connsiteX44" fmla="*/ 10967222 w 12191999"/>
              <a:gd name="connsiteY44" fmla="*/ 6414269 h 6858000"/>
              <a:gd name="connsiteX45" fmla="*/ 10934257 w 12191999"/>
              <a:gd name="connsiteY45" fmla="*/ 6414269 h 6858000"/>
              <a:gd name="connsiteX46" fmla="*/ 10934257 w 12191999"/>
              <a:gd name="connsiteY46" fmla="*/ 6548921 h 6858000"/>
              <a:gd name="connsiteX47" fmla="*/ 10969176 w 12191999"/>
              <a:gd name="connsiteY47" fmla="*/ 6548921 h 6858000"/>
              <a:gd name="connsiteX48" fmla="*/ 10969176 w 12191999"/>
              <a:gd name="connsiteY48" fmla="*/ 6479359 h 6858000"/>
              <a:gd name="connsiteX49" fmla="*/ 10999906 w 12191999"/>
              <a:gd name="connsiteY49" fmla="*/ 6440528 h 6858000"/>
              <a:gd name="connsiteX50" fmla="*/ 11026165 w 12191999"/>
              <a:gd name="connsiteY50" fmla="*/ 6476006 h 6858000"/>
              <a:gd name="connsiteX51" fmla="*/ 11026165 w 12191999"/>
              <a:gd name="connsiteY51" fmla="*/ 6548921 h 6858000"/>
              <a:gd name="connsiteX52" fmla="*/ 11061084 w 12191999"/>
              <a:gd name="connsiteY52" fmla="*/ 6548921 h 6858000"/>
              <a:gd name="connsiteX53" fmla="*/ 11061084 w 12191999"/>
              <a:gd name="connsiteY53" fmla="*/ 6472934 h 6858000"/>
              <a:gd name="connsiteX54" fmla="*/ 11010802 w 12191999"/>
              <a:gd name="connsiteY54" fmla="*/ 6410916 h 6858000"/>
              <a:gd name="connsiteX55" fmla="*/ 10848775 w 12191999"/>
              <a:gd name="connsiteY55" fmla="*/ 6410916 h 6858000"/>
              <a:gd name="connsiteX56" fmla="*/ 10778655 w 12191999"/>
              <a:gd name="connsiteY56" fmla="*/ 6482713 h 6858000"/>
              <a:gd name="connsiteX57" fmla="*/ 10848493 w 12191999"/>
              <a:gd name="connsiteY57" fmla="*/ 6552274 h 6858000"/>
              <a:gd name="connsiteX58" fmla="*/ 10912188 w 12191999"/>
              <a:gd name="connsiteY58" fmla="*/ 6506459 h 6858000"/>
              <a:gd name="connsiteX59" fmla="*/ 10876987 w 12191999"/>
              <a:gd name="connsiteY59" fmla="*/ 6506459 h 6858000"/>
              <a:gd name="connsiteX60" fmla="*/ 10848211 w 12191999"/>
              <a:gd name="connsiteY60" fmla="*/ 6523780 h 6858000"/>
              <a:gd name="connsiteX61" fmla="*/ 10813292 w 12191999"/>
              <a:gd name="connsiteY61" fmla="*/ 6489978 h 6858000"/>
              <a:gd name="connsiteX62" fmla="*/ 10914701 w 12191999"/>
              <a:gd name="connsiteY62" fmla="*/ 6489978 h 6858000"/>
              <a:gd name="connsiteX63" fmla="*/ 10916096 w 12191999"/>
              <a:gd name="connsiteY63" fmla="*/ 6476847 h 6858000"/>
              <a:gd name="connsiteX64" fmla="*/ 10848775 w 12191999"/>
              <a:gd name="connsiteY64" fmla="*/ 6410916 h 6858000"/>
              <a:gd name="connsiteX65" fmla="*/ 10619426 w 12191999"/>
              <a:gd name="connsiteY65" fmla="*/ 6410916 h 6858000"/>
              <a:gd name="connsiteX66" fmla="*/ 10576682 w 12191999"/>
              <a:gd name="connsiteY66" fmla="*/ 6432426 h 6858000"/>
              <a:gd name="connsiteX67" fmla="*/ 10576682 w 12191999"/>
              <a:gd name="connsiteY67" fmla="*/ 6414269 h 6858000"/>
              <a:gd name="connsiteX68" fmla="*/ 10543717 w 12191999"/>
              <a:gd name="connsiteY68" fmla="*/ 6414269 h 6858000"/>
              <a:gd name="connsiteX69" fmla="*/ 10543717 w 12191999"/>
              <a:gd name="connsiteY69" fmla="*/ 6548921 h 6858000"/>
              <a:gd name="connsiteX70" fmla="*/ 10578636 w 12191999"/>
              <a:gd name="connsiteY70" fmla="*/ 6548921 h 6858000"/>
              <a:gd name="connsiteX71" fmla="*/ 10578636 w 12191999"/>
              <a:gd name="connsiteY71" fmla="*/ 6479359 h 6858000"/>
              <a:gd name="connsiteX72" fmla="*/ 10609643 w 12191999"/>
              <a:gd name="connsiteY72" fmla="*/ 6440528 h 6858000"/>
              <a:gd name="connsiteX73" fmla="*/ 10634225 w 12191999"/>
              <a:gd name="connsiteY73" fmla="*/ 6476006 h 6858000"/>
              <a:gd name="connsiteX74" fmla="*/ 10634225 w 12191999"/>
              <a:gd name="connsiteY74" fmla="*/ 6548921 h 6858000"/>
              <a:gd name="connsiteX75" fmla="*/ 10669144 w 12191999"/>
              <a:gd name="connsiteY75" fmla="*/ 6548921 h 6858000"/>
              <a:gd name="connsiteX76" fmla="*/ 10669144 w 12191999"/>
              <a:gd name="connsiteY76" fmla="*/ 6479359 h 6858000"/>
              <a:gd name="connsiteX77" fmla="*/ 10700433 w 12191999"/>
              <a:gd name="connsiteY77" fmla="*/ 6440528 h 6858000"/>
              <a:gd name="connsiteX78" fmla="*/ 10724737 w 12191999"/>
              <a:gd name="connsiteY78" fmla="*/ 6476006 h 6858000"/>
              <a:gd name="connsiteX79" fmla="*/ 10724737 w 12191999"/>
              <a:gd name="connsiteY79" fmla="*/ 6548921 h 6858000"/>
              <a:gd name="connsiteX80" fmla="*/ 10759656 w 12191999"/>
              <a:gd name="connsiteY80" fmla="*/ 6548921 h 6858000"/>
              <a:gd name="connsiteX81" fmla="*/ 10759656 w 12191999"/>
              <a:gd name="connsiteY81" fmla="*/ 6472934 h 6858000"/>
              <a:gd name="connsiteX82" fmla="*/ 10707703 w 12191999"/>
              <a:gd name="connsiteY82" fmla="*/ 6410916 h 6858000"/>
              <a:gd name="connsiteX83" fmla="*/ 10661329 w 12191999"/>
              <a:gd name="connsiteY83" fmla="*/ 6435221 h 6858000"/>
              <a:gd name="connsiteX84" fmla="*/ 10619426 w 12191999"/>
              <a:gd name="connsiteY84" fmla="*/ 6410916 h 6858000"/>
              <a:gd name="connsiteX85" fmla="*/ 10056425 w 12191999"/>
              <a:gd name="connsiteY85" fmla="*/ 6410916 h 6858000"/>
              <a:gd name="connsiteX86" fmla="*/ 10013681 w 12191999"/>
              <a:gd name="connsiteY86" fmla="*/ 6432426 h 6858000"/>
              <a:gd name="connsiteX87" fmla="*/ 10013681 w 12191999"/>
              <a:gd name="connsiteY87" fmla="*/ 6414269 h 6858000"/>
              <a:gd name="connsiteX88" fmla="*/ 9980716 w 12191999"/>
              <a:gd name="connsiteY88" fmla="*/ 6414269 h 6858000"/>
              <a:gd name="connsiteX89" fmla="*/ 9980716 w 12191999"/>
              <a:gd name="connsiteY89" fmla="*/ 6548921 h 6858000"/>
              <a:gd name="connsiteX90" fmla="*/ 10015635 w 12191999"/>
              <a:gd name="connsiteY90" fmla="*/ 6548921 h 6858000"/>
              <a:gd name="connsiteX91" fmla="*/ 10015635 w 12191999"/>
              <a:gd name="connsiteY91" fmla="*/ 6479359 h 6858000"/>
              <a:gd name="connsiteX92" fmla="*/ 10046642 w 12191999"/>
              <a:gd name="connsiteY92" fmla="*/ 6440528 h 6858000"/>
              <a:gd name="connsiteX93" fmla="*/ 10071224 w 12191999"/>
              <a:gd name="connsiteY93" fmla="*/ 6476006 h 6858000"/>
              <a:gd name="connsiteX94" fmla="*/ 10071224 w 12191999"/>
              <a:gd name="connsiteY94" fmla="*/ 6548921 h 6858000"/>
              <a:gd name="connsiteX95" fmla="*/ 10106143 w 12191999"/>
              <a:gd name="connsiteY95" fmla="*/ 6548921 h 6858000"/>
              <a:gd name="connsiteX96" fmla="*/ 10106143 w 12191999"/>
              <a:gd name="connsiteY96" fmla="*/ 6479359 h 6858000"/>
              <a:gd name="connsiteX97" fmla="*/ 10137432 w 12191999"/>
              <a:gd name="connsiteY97" fmla="*/ 6440528 h 6858000"/>
              <a:gd name="connsiteX98" fmla="*/ 10161736 w 12191999"/>
              <a:gd name="connsiteY98" fmla="*/ 6476006 h 6858000"/>
              <a:gd name="connsiteX99" fmla="*/ 10161736 w 12191999"/>
              <a:gd name="connsiteY99" fmla="*/ 6548921 h 6858000"/>
              <a:gd name="connsiteX100" fmla="*/ 10196656 w 12191999"/>
              <a:gd name="connsiteY100" fmla="*/ 6548921 h 6858000"/>
              <a:gd name="connsiteX101" fmla="*/ 10196656 w 12191999"/>
              <a:gd name="connsiteY101" fmla="*/ 6472934 h 6858000"/>
              <a:gd name="connsiteX102" fmla="*/ 10144702 w 12191999"/>
              <a:gd name="connsiteY102" fmla="*/ 6410916 h 6858000"/>
              <a:gd name="connsiteX103" fmla="*/ 10098328 w 12191999"/>
              <a:gd name="connsiteY103" fmla="*/ 6435221 h 6858000"/>
              <a:gd name="connsiteX104" fmla="*/ 10056425 w 12191999"/>
              <a:gd name="connsiteY104" fmla="*/ 6410916 h 6858000"/>
              <a:gd name="connsiteX105" fmla="*/ 9903062 w 12191999"/>
              <a:gd name="connsiteY105" fmla="*/ 6410916 h 6858000"/>
              <a:gd name="connsiteX106" fmla="*/ 9849986 w 12191999"/>
              <a:gd name="connsiteY106" fmla="*/ 6453378 h 6858000"/>
              <a:gd name="connsiteX107" fmla="*/ 9866748 w 12191999"/>
              <a:gd name="connsiteY107" fmla="*/ 6480477 h 6858000"/>
              <a:gd name="connsiteX108" fmla="*/ 9900832 w 12191999"/>
              <a:gd name="connsiteY108" fmla="*/ 6492491 h 6858000"/>
              <a:gd name="connsiteX109" fmla="*/ 9927090 w 12191999"/>
              <a:gd name="connsiteY109" fmla="*/ 6510371 h 6858000"/>
              <a:gd name="connsiteX110" fmla="*/ 9906416 w 12191999"/>
              <a:gd name="connsiteY110" fmla="*/ 6525179 h 6858000"/>
              <a:gd name="connsiteX111" fmla="*/ 9880157 w 12191999"/>
              <a:gd name="connsiteY111" fmla="*/ 6506182 h 6858000"/>
              <a:gd name="connsiteX112" fmla="*/ 9845238 w 12191999"/>
              <a:gd name="connsiteY112" fmla="*/ 6506182 h 6858000"/>
              <a:gd name="connsiteX113" fmla="*/ 9906975 w 12191999"/>
              <a:gd name="connsiteY113" fmla="*/ 6552274 h 6858000"/>
              <a:gd name="connsiteX114" fmla="*/ 9961727 w 12191999"/>
              <a:gd name="connsiteY114" fmla="*/ 6508417 h 6858000"/>
              <a:gd name="connsiteX115" fmla="*/ 9936023 w 12191999"/>
              <a:gd name="connsiteY115" fmla="*/ 6474329 h 6858000"/>
              <a:gd name="connsiteX116" fmla="*/ 9911159 w 12191999"/>
              <a:gd name="connsiteY116" fmla="*/ 6467068 h 6858000"/>
              <a:gd name="connsiteX117" fmla="*/ 9883783 w 12191999"/>
              <a:gd name="connsiteY117" fmla="*/ 6451147 h 6858000"/>
              <a:gd name="connsiteX118" fmla="*/ 9902780 w 12191999"/>
              <a:gd name="connsiteY118" fmla="*/ 6438015 h 6858000"/>
              <a:gd name="connsiteX119" fmla="*/ 9924014 w 12191999"/>
              <a:gd name="connsiteY119" fmla="*/ 6452542 h 6858000"/>
              <a:gd name="connsiteX120" fmla="*/ 9956697 w 12191999"/>
              <a:gd name="connsiteY120" fmla="*/ 6452542 h 6858000"/>
              <a:gd name="connsiteX121" fmla="*/ 9903062 w 12191999"/>
              <a:gd name="connsiteY121" fmla="*/ 6410916 h 6858000"/>
              <a:gd name="connsiteX122" fmla="*/ 11577546 w 12191999"/>
              <a:gd name="connsiteY122" fmla="*/ 6410877 h 6858000"/>
              <a:gd name="connsiteX123" fmla="*/ 11506673 w 12191999"/>
              <a:gd name="connsiteY123" fmla="*/ 6481750 h 6858000"/>
              <a:gd name="connsiteX124" fmla="*/ 11577546 w 12191999"/>
              <a:gd name="connsiteY124" fmla="*/ 6552629 h 6858000"/>
              <a:gd name="connsiteX125" fmla="*/ 11629616 w 12191999"/>
              <a:gd name="connsiteY125" fmla="*/ 6529719 h 6858000"/>
              <a:gd name="connsiteX126" fmla="*/ 11681687 w 12191999"/>
              <a:gd name="connsiteY126" fmla="*/ 6552629 h 6858000"/>
              <a:gd name="connsiteX127" fmla="*/ 11751753 w 12191999"/>
              <a:gd name="connsiteY127" fmla="*/ 6491913 h 6858000"/>
              <a:gd name="connsiteX128" fmla="*/ 11821820 w 12191999"/>
              <a:gd name="connsiteY128" fmla="*/ 6552629 h 6858000"/>
              <a:gd name="connsiteX129" fmla="*/ 11892693 w 12191999"/>
              <a:gd name="connsiteY129" fmla="*/ 6481755 h 6858000"/>
              <a:gd name="connsiteX130" fmla="*/ 11821820 w 12191999"/>
              <a:gd name="connsiteY130" fmla="*/ 6410877 h 6858000"/>
              <a:gd name="connsiteX131" fmla="*/ 11751753 w 12191999"/>
              <a:gd name="connsiteY131" fmla="*/ 6471593 h 6858000"/>
              <a:gd name="connsiteX132" fmla="*/ 11681687 w 12191999"/>
              <a:gd name="connsiteY132" fmla="*/ 6410877 h 6858000"/>
              <a:gd name="connsiteX133" fmla="*/ 11629616 w 12191999"/>
              <a:gd name="connsiteY133" fmla="*/ 6433787 h 6858000"/>
              <a:gd name="connsiteX134" fmla="*/ 11577546 w 12191999"/>
              <a:gd name="connsiteY134" fmla="*/ 6410877 h 6858000"/>
              <a:gd name="connsiteX135" fmla="*/ 11292677 w 12191999"/>
              <a:gd name="connsiteY135" fmla="*/ 6353369 h 6858000"/>
              <a:gd name="connsiteX136" fmla="*/ 11292677 w 12191999"/>
              <a:gd name="connsiteY136" fmla="*/ 6548921 h 6858000"/>
              <a:gd name="connsiteX137" fmla="*/ 11327596 w 12191999"/>
              <a:gd name="connsiteY137" fmla="*/ 6548921 h 6858000"/>
              <a:gd name="connsiteX138" fmla="*/ 11327596 w 12191999"/>
              <a:gd name="connsiteY138" fmla="*/ 6479360 h 6858000"/>
              <a:gd name="connsiteX139" fmla="*/ 11358603 w 12191999"/>
              <a:gd name="connsiteY139" fmla="*/ 6440528 h 6858000"/>
              <a:gd name="connsiteX140" fmla="*/ 11384585 w 12191999"/>
              <a:gd name="connsiteY140" fmla="*/ 6476006 h 6858000"/>
              <a:gd name="connsiteX141" fmla="*/ 11384585 w 12191999"/>
              <a:gd name="connsiteY141" fmla="*/ 6548921 h 6858000"/>
              <a:gd name="connsiteX142" fmla="*/ 11419227 w 12191999"/>
              <a:gd name="connsiteY142" fmla="*/ 6548921 h 6858000"/>
              <a:gd name="connsiteX143" fmla="*/ 11419227 w 12191999"/>
              <a:gd name="connsiteY143" fmla="*/ 6472935 h 6858000"/>
              <a:gd name="connsiteX144" fmla="*/ 11369499 w 12191999"/>
              <a:gd name="connsiteY144" fmla="*/ 6410916 h 6858000"/>
              <a:gd name="connsiteX145" fmla="*/ 11327596 w 12191999"/>
              <a:gd name="connsiteY145" fmla="*/ 6434939 h 6858000"/>
              <a:gd name="connsiteX146" fmla="*/ 11327596 w 12191999"/>
              <a:gd name="connsiteY146" fmla="*/ 6353369 h 6858000"/>
              <a:gd name="connsiteX147" fmla="*/ 11101596 w 12191999"/>
              <a:gd name="connsiteY147" fmla="*/ 6353369 h 6858000"/>
              <a:gd name="connsiteX148" fmla="*/ 11080086 w 12191999"/>
              <a:gd name="connsiteY148" fmla="*/ 6373203 h 6858000"/>
              <a:gd name="connsiteX149" fmla="*/ 11101596 w 12191999"/>
              <a:gd name="connsiteY149" fmla="*/ 6393318 h 6858000"/>
              <a:gd name="connsiteX150" fmla="*/ 11123389 w 12191999"/>
              <a:gd name="connsiteY150" fmla="*/ 6373203 h 6858000"/>
              <a:gd name="connsiteX151" fmla="*/ 11101596 w 12191999"/>
              <a:gd name="connsiteY151" fmla="*/ 6353369 h 6858000"/>
              <a:gd name="connsiteX152" fmla="*/ 10401805 w 12191999"/>
              <a:gd name="connsiteY152" fmla="*/ 6353369 h 6858000"/>
              <a:gd name="connsiteX153" fmla="*/ 10380295 w 12191999"/>
              <a:gd name="connsiteY153" fmla="*/ 6373203 h 6858000"/>
              <a:gd name="connsiteX154" fmla="*/ 10401805 w 12191999"/>
              <a:gd name="connsiteY154" fmla="*/ 6393318 h 6858000"/>
              <a:gd name="connsiteX155" fmla="*/ 10423598 w 12191999"/>
              <a:gd name="connsiteY155" fmla="*/ 6373203 h 6858000"/>
              <a:gd name="connsiteX156" fmla="*/ 10401805 w 12191999"/>
              <a:gd name="connsiteY156" fmla="*/ 6353369 h 6858000"/>
              <a:gd name="connsiteX157" fmla="*/ 10349007 w 12191999"/>
              <a:gd name="connsiteY157" fmla="*/ 6353369 h 6858000"/>
              <a:gd name="connsiteX158" fmla="*/ 10303191 w 12191999"/>
              <a:gd name="connsiteY158" fmla="*/ 6398625 h 6858000"/>
              <a:gd name="connsiteX159" fmla="*/ 10303191 w 12191999"/>
              <a:gd name="connsiteY159" fmla="*/ 6414270 h 6858000"/>
              <a:gd name="connsiteX160" fmla="*/ 10281958 w 12191999"/>
              <a:gd name="connsiteY160" fmla="*/ 6414270 h 6858000"/>
              <a:gd name="connsiteX161" fmla="*/ 10281958 w 12191999"/>
              <a:gd name="connsiteY161" fmla="*/ 6443041 h 6858000"/>
              <a:gd name="connsiteX162" fmla="*/ 10303191 w 12191999"/>
              <a:gd name="connsiteY162" fmla="*/ 6443041 h 6858000"/>
              <a:gd name="connsiteX163" fmla="*/ 10303191 w 12191999"/>
              <a:gd name="connsiteY163" fmla="*/ 6548916 h 6858000"/>
              <a:gd name="connsiteX164" fmla="*/ 10338110 w 12191999"/>
              <a:gd name="connsiteY164" fmla="*/ 6548916 h 6858000"/>
              <a:gd name="connsiteX165" fmla="*/ 10338110 w 12191999"/>
              <a:gd name="connsiteY165" fmla="*/ 6443041 h 6858000"/>
              <a:gd name="connsiteX166" fmla="*/ 10366605 w 12191999"/>
              <a:gd name="connsiteY166" fmla="*/ 6443041 h 6858000"/>
              <a:gd name="connsiteX167" fmla="*/ 10366605 w 12191999"/>
              <a:gd name="connsiteY167" fmla="*/ 6414270 h 6858000"/>
              <a:gd name="connsiteX168" fmla="*/ 10338110 w 12191999"/>
              <a:gd name="connsiteY168" fmla="*/ 6414270 h 6858000"/>
              <a:gd name="connsiteX169" fmla="*/ 10338110 w 12191999"/>
              <a:gd name="connsiteY169" fmla="*/ 6398625 h 6858000"/>
              <a:gd name="connsiteX170" fmla="*/ 10354591 w 12191999"/>
              <a:gd name="connsiteY170" fmla="*/ 6382704 h 6858000"/>
              <a:gd name="connsiteX171" fmla="*/ 10366605 w 12191999"/>
              <a:gd name="connsiteY171" fmla="*/ 6382704 h 6858000"/>
              <a:gd name="connsiteX172" fmla="*/ 10366605 w 12191999"/>
              <a:gd name="connsiteY172" fmla="*/ 6353369 h 6858000"/>
              <a:gd name="connsiteX173" fmla="*/ 9793829 w 12191999"/>
              <a:gd name="connsiteY173" fmla="*/ 6353369 h 6858000"/>
              <a:gd name="connsiteX174" fmla="*/ 9793829 w 12191999"/>
              <a:gd name="connsiteY174" fmla="*/ 6432709 h 6858000"/>
              <a:gd name="connsiteX175" fmla="*/ 9751367 w 12191999"/>
              <a:gd name="connsiteY175" fmla="*/ 6410916 h 6858000"/>
              <a:gd name="connsiteX176" fmla="*/ 9687954 w 12191999"/>
              <a:gd name="connsiteY176" fmla="*/ 6481313 h 6858000"/>
              <a:gd name="connsiteX177" fmla="*/ 9751367 w 12191999"/>
              <a:gd name="connsiteY177" fmla="*/ 6552269 h 6858000"/>
              <a:gd name="connsiteX178" fmla="*/ 9793829 w 12191999"/>
              <a:gd name="connsiteY178" fmla="*/ 6529641 h 6858000"/>
              <a:gd name="connsiteX179" fmla="*/ 9793552 w 12191999"/>
              <a:gd name="connsiteY179" fmla="*/ 6548916 h 6858000"/>
              <a:gd name="connsiteX180" fmla="*/ 9828753 w 12191999"/>
              <a:gd name="connsiteY180" fmla="*/ 6548916 h 6858000"/>
              <a:gd name="connsiteX181" fmla="*/ 9828753 w 12191999"/>
              <a:gd name="connsiteY181" fmla="*/ 6353369 h 6858000"/>
              <a:gd name="connsiteX182" fmla="*/ 0 w 12191999"/>
              <a:gd name="connsiteY182" fmla="*/ 0 h 6858000"/>
              <a:gd name="connsiteX183" fmla="*/ 3827459 w 12191999"/>
              <a:gd name="connsiteY183" fmla="*/ 0 h 6858000"/>
              <a:gd name="connsiteX184" fmla="*/ 5715001 w 12191999"/>
              <a:gd name="connsiteY184" fmla="*/ 0 h 6858000"/>
              <a:gd name="connsiteX185" fmla="*/ 8493070 w 12191999"/>
              <a:gd name="connsiteY185" fmla="*/ 0 h 6858000"/>
              <a:gd name="connsiteX186" fmla="*/ 8493070 w 12191999"/>
              <a:gd name="connsiteY186" fmla="*/ 1 h 6858000"/>
              <a:gd name="connsiteX187" fmla="*/ 12191999 w 12191999"/>
              <a:gd name="connsiteY187" fmla="*/ 1 h 6858000"/>
              <a:gd name="connsiteX188" fmla="*/ 12191999 w 12191999"/>
              <a:gd name="connsiteY188" fmla="*/ 6857999 h 6858000"/>
              <a:gd name="connsiteX189" fmla="*/ 8493070 w 12191999"/>
              <a:gd name="connsiteY189" fmla="*/ 6857999 h 6858000"/>
              <a:gd name="connsiteX190" fmla="*/ 8493070 w 12191999"/>
              <a:gd name="connsiteY190" fmla="*/ 6858000 h 6858000"/>
              <a:gd name="connsiteX191" fmla="*/ 8077200 w 12191999"/>
              <a:gd name="connsiteY191" fmla="*/ 6858000 h 6858000"/>
              <a:gd name="connsiteX192" fmla="*/ 6095999 w 12191999"/>
              <a:gd name="connsiteY192" fmla="*/ 6858000 h 6858000"/>
              <a:gd name="connsiteX193" fmla="*/ 3827459 w 12191999"/>
              <a:gd name="connsiteY193" fmla="*/ 6858000 h 6858000"/>
              <a:gd name="connsiteX194" fmla="*/ 3827459 w 12191999"/>
              <a:gd name="connsiteY194" fmla="*/ 6857998 h 6858000"/>
              <a:gd name="connsiteX195" fmla="*/ 0 w 12191999"/>
              <a:gd name="connsiteY195" fmla="*/ 68579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12191999" h="6858000">
                <a:moveTo>
                  <a:pt x="10218734" y="6463992"/>
                </a:moveTo>
                <a:lnTo>
                  <a:pt x="10218734" y="6493322"/>
                </a:lnTo>
                <a:lnTo>
                  <a:pt x="10280563" y="6493322"/>
                </a:lnTo>
                <a:lnTo>
                  <a:pt x="10280563" y="6463992"/>
                </a:lnTo>
                <a:close/>
                <a:moveTo>
                  <a:pt x="9758910" y="6441364"/>
                </a:moveTo>
                <a:cubicBezTo>
                  <a:pt x="9781815" y="6441364"/>
                  <a:pt x="9794388" y="6458403"/>
                  <a:pt x="9794388" y="6481590"/>
                </a:cubicBezTo>
                <a:cubicBezTo>
                  <a:pt x="9794388" y="6503942"/>
                  <a:pt x="9782656" y="6521821"/>
                  <a:pt x="9758910" y="6521821"/>
                </a:cubicBezTo>
                <a:cubicBezTo>
                  <a:pt x="9736282" y="6521821"/>
                  <a:pt x="9723150" y="6504500"/>
                  <a:pt x="9723150" y="6481313"/>
                </a:cubicBezTo>
                <a:cubicBezTo>
                  <a:pt x="9723150" y="6458685"/>
                  <a:pt x="9736282" y="6441364"/>
                  <a:pt x="9758910" y="6441364"/>
                </a:cubicBezTo>
                <a:close/>
                <a:moveTo>
                  <a:pt x="10848775" y="6439133"/>
                </a:moveTo>
                <a:cubicBezTo>
                  <a:pt x="10864137" y="6439133"/>
                  <a:pt x="10879505" y="6448630"/>
                  <a:pt x="10880900" y="6468186"/>
                </a:cubicBezTo>
                <a:lnTo>
                  <a:pt x="10813856" y="6468186"/>
                </a:lnTo>
                <a:cubicBezTo>
                  <a:pt x="10817209" y="6447794"/>
                  <a:pt x="10833413" y="6439133"/>
                  <a:pt x="10848775" y="6439133"/>
                </a:cubicBezTo>
                <a:close/>
                <a:moveTo>
                  <a:pt x="11084276" y="6414269"/>
                </a:moveTo>
                <a:lnTo>
                  <a:pt x="11084276" y="6548920"/>
                </a:lnTo>
                <a:lnTo>
                  <a:pt x="11118918" y="6548920"/>
                </a:lnTo>
                <a:lnTo>
                  <a:pt x="11118918" y="6414269"/>
                </a:lnTo>
                <a:close/>
                <a:moveTo>
                  <a:pt x="10445103" y="6414269"/>
                </a:moveTo>
                <a:lnTo>
                  <a:pt x="10445103" y="6548920"/>
                </a:lnTo>
                <a:lnTo>
                  <a:pt x="10479745" y="6548920"/>
                </a:lnTo>
                <a:lnTo>
                  <a:pt x="10479745" y="6488297"/>
                </a:lnTo>
                <a:cubicBezTo>
                  <a:pt x="10479745" y="6462597"/>
                  <a:pt x="10493436" y="6446394"/>
                  <a:pt x="10515505" y="6446394"/>
                </a:cubicBezTo>
                <a:lnTo>
                  <a:pt x="10528914" y="6446394"/>
                </a:lnTo>
                <a:lnTo>
                  <a:pt x="10528914" y="6414269"/>
                </a:lnTo>
                <a:cubicBezTo>
                  <a:pt x="10523325" y="6414269"/>
                  <a:pt x="10515505" y="6414546"/>
                  <a:pt x="10511593" y="6414828"/>
                </a:cubicBezTo>
                <a:cubicBezTo>
                  <a:pt x="10497902" y="6415946"/>
                  <a:pt x="10486729" y="6424047"/>
                  <a:pt x="10478068" y="6439410"/>
                </a:cubicBezTo>
                <a:lnTo>
                  <a:pt x="10478068" y="6414269"/>
                </a:lnTo>
                <a:close/>
                <a:moveTo>
                  <a:pt x="10384766" y="6414269"/>
                </a:moveTo>
                <a:lnTo>
                  <a:pt x="10384766" y="6548920"/>
                </a:lnTo>
                <a:lnTo>
                  <a:pt x="10419408" y="6548920"/>
                </a:lnTo>
                <a:lnTo>
                  <a:pt x="10419408" y="6414269"/>
                </a:lnTo>
                <a:close/>
                <a:moveTo>
                  <a:pt x="11208026" y="6410921"/>
                </a:moveTo>
                <a:cubicBezTo>
                  <a:pt x="11165564" y="6410921"/>
                  <a:pt x="11137906" y="6442769"/>
                  <a:pt x="11137906" y="6481600"/>
                </a:cubicBezTo>
                <a:cubicBezTo>
                  <a:pt x="11137906" y="6520708"/>
                  <a:pt x="11165282" y="6552279"/>
                  <a:pt x="11208026" y="6552279"/>
                </a:cubicBezTo>
                <a:cubicBezTo>
                  <a:pt x="11245458" y="6552279"/>
                  <a:pt x="11268086" y="6530210"/>
                  <a:pt x="11274234" y="6501716"/>
                </a:cubicBezTo>
                <a:lnTo>
                  <a:pt x="11237638" y="6501716"/>
                </a:lnTo>
                <a:cubicBezTo>
                  <a:pt x="11233167" y="6516242"/>
                  <a:pt x="11221994" y="6522667"/>
                  <a:pt x="11207749" y="6522667"/>
                </a:cubicBezTo>
                <a:cubicBezTo>
                  <a:pt x="11187634" y="6522667"/>
                  <a:pt x="11173389" y="6505628"/>
                  <a:pt x="11173389" y="6481600"/>
                </a:cubicBezTo>
                <a:cubicBezTo>
                  <a:pt x="11173389" y="6458408"/>
                  <a:pt x="11186521" y="6440810"/>
                  <a:pt x="11207749" y="6440810"/>
                </a:cubicBezTo>
                <a:cubicBezTo>
                  <a:pt x="11222276" y="6440810"/>
                  <a:pt x="11233449" y="6447794"/>
                  <a:pt x="11237638" y="6461484"/>
                </a:cubicBezTo>
                <a:lnTo>
                  <a:pt x="11274234" y="6461484"/>
                </a:lnTo>
                <a:cubicBezTo>
                  <a:pt x="11266973" y="6427124"/>
                  <a:pt x="11239592" y="6410921"/>
                  <a:pt x="11208026" y="6410921"/>
                </a:cubicBezTo>
                <a:close/>
                <a:moveTo>
                  <a:pt x="11010802" y="6410916"/>
                </a:moveTo>
                <a:cubicBezTo>
                  <a:pt x="10992086" y="6410916"/>
                  <a:pt x="10975324" y="6420971"/>
                  <a:pt x="10967222" y="6436898"/>
                </a:cubicBezTo>
                <a:lnTo>
                  <a:pt x="10967222" y="6414269"/>
                </a:lnTo>
                <a:lnTo>
                  <a:pt x="10934257" y="6414269"/>
                </a:lnTo>
                <a:lnTo>
                  <a:pt x="10934257" y="6548921"/>
                </a:lnTo>
                <a:lnTo>
                  <a:pt x="10969176" y="6548921"/>
                </a:lnTo>
                <a:lnTo>
                  <a:pt x="10969176" y="6479359"/>
                </a:lnTo>
                <a:cubicBezTo>
                  <a:pt x="10969176" y="6455613"/>
                  <a:pt x="10980908" y="6440528"/>
                  <a:pt x="10999906" y="6440528"/>
                </a:cubicBezTo>
                <a:cubicBezTo>
                  <a:pt x="11016109" y="6440528"/>
                  <a:pt x="11026165" y="6454219"/>
                  <a:pt x="11026165" y="6476006"/>
                </a:cubicBezTo>
                <a:lnTo>
                  <a:pt x="11026165" y="6548921"/>
                </a:lnTo>
                <a:lnTo>
                  <a:pt x="11061084" y="6548921"/>
                </a:lnTo>
                <a:lnTo>
                  <a:pt x="11061084" y="6472934"/>
                </a:lnTo>
                <a:cubicBezTo>
                  <a:pt x="11061088" y="6440528"/>
                  <a:pt x="11050192" y="6410916"/>
                  <a:pt x="11010802" y="6410916"/>
                </a:cubicBezTo>
                <a:close/>
                <a:moveTo>
                  <a:pt x="10848775" y="6410916"/>
                </a:moveTo>
                <a:cubicBezTo>
                  <a:pt x="10803801" y="6410916"/>
                  <a:pt x="10778655" y="6443600"/>
                  <a:pt x="10778655" y="6482713"/>
                </a:cubicBezTo>
                <a:cubicBezTo>
                  <a:pt x="10778655" y="6522939"/>
                  <a:pt x="10806031" y="6552274"/>
                  <a:pt x="10848493" y="6552274"/>
                </a:cubicBezTo>
                <a:cubicBezTo>
                  <a:pt x="10874475" y="6552274"/>
                  <a:pt x="10901569" y="6539424"/>
                  <a:pt x="10912188" y="6506459"/>
                </a:cubicBezTo>
                <a:lnTo>
                  <a:pt x="10876987" y="6506459"/>
                </a:lnTo>
                <a:cubicBezTo>
                  <a:pt x="10871680" y="6517355"/>
                  <a:pt x="10861066" y="6523780"/>
                  <a:pt x="10848211" y="6523780"/>
                </a:cubicBezTo>
                <a:cubicBezTo>
                  <a:pt x="10831172" y="6523780"/>
                  <a:pt x="10814410" y="6512884"/>
                  <a:pt x="10813292" y="6489978"/>
                </a:cubicBezTo>
                <a:lnTo>
                  <a:pt x="10914701" y="6489978"/>
                </a:lnTo>
                <a:cubicBezTo>
                  <a:pt x="10915537" y="6486625"/>
                  <a:pt x="10916096" y="6479641"/>
                  <a:pt x="10916096" y="6476847"/>
                </a:cubicBezTo>
                <a:cubicBezTo>
                  <a:pt x="10916101" y="6438851"/>
                  <a:pt x="10887330" y="6410916"/>
                  <a:pt x="10848775" y="6410916"/>
                </a:cubicBezTo>
                <a:close/>
                <a:moveTo>
                  <a:pt x="10619426" y="6410916"/>
                </a:moveTo>
                <a:cubicBezTo>
                  <a:pt x="10602387" y="6410916"/>
                  <a:pt x="10585902" y="6419295"/>
                  <a:pt x="10576682" y="6432426"/>
                </a:cubicBezTo>
                <a:lnTo>
                  <a:pt x="10576682" y="6414269"/>
                </a:lnTo>
                <a:lnTo>
                  <a:pt x="10543717" y="6414269"/>
                </a:lnTo>
                <a:lnTo>
                  <a:pt x="10543717" y="6548921"/>
                </a:lnTo>
                <a:lnTo>
                  <a:pt x="10578636" y="6548921"/>
                </a:lnTo>
                <a:lnTo>
                  <a:pt x="10578636" y="6479359"/>
                </a:lnTo>
                <a:cubicBezTo>
                  <a:pt x="10578636" y="6455613"/>
                  <a:pt x="10590650" y="6440528"/>
                  <a:pt x="10609643" y="6440528"/>
                </a:cubicBezTo>
                <a:cubicBezTo>
                  <a:pt x="10624728" y="6440528"/>
                  <a:pt x="10634225" y="6454219"/>
                  <a:pt x="10634225" y="6476006"/>
                </a:cubicBezTo>
                <a:lnTo>
                  <a:pt x="10634225" y="6548921"/>
                </a:lnTo>
                <a:lnTo>
                  <a:pt x="10669144" y="6548921"/>
                </a:lnTo>
                <a:lnTo>
                  <a:pt x="10669144" y="6479359"/>
                </a:lnTo>
                <a:cubicBezTo>
                  <a:pt x="10669144" y="6455613"/>
                  <a:pt x="10681158" y="6440528"/>
                  <a:pt x="10700433" y="6440528"/>
                </a:cubicBezTo>
                <a:cubicBezTo>
                  <a:pt x="10715236" y="6440528"/>
                  <a:pt x="10724737" y="6454219"/>
                  <a:pt x="10724737" y="6476006"/>
                </a:cubicBezTo>
                <a:lnTo>
                  <a:pt x="10724737" y="6548921"/>
                </a:lnTo>
                <a:lnTo>
                  <a:pt x="10759656" y="6548921"/>
                </a:lnTo>
                <a:lnTo>
                  <a:pt x="10759656" y="6472934"/>
                </a:lnTo>
                <a:cubicBezTo>
                  <a:pt x="10759661" y="6434939"/>
                  <a:pt x="10739546" y="6410916"/>
                  <a:pt x="10707703" y="6410916"/>
                </a:cubicBezTo>
                <a:cubicBezTo>
                  <a:pt x="10688428" y="6410916"/>
                  <a:pt x="10670548" y="6420412"/>
                  <a:pt x="10661329" y="6435221"/>
                </a:cubicBezTo>
                <a:cubicBezTo>
                  <a:pt x="10652950" y="6420417"/>
                  <a:pt x="10636747" y="6410916"/>
                  <a:pt x="10619426" y="6410916"/>
                </a:cubicBezTo>
                <a:close/>
                <a:moveTo>
                  <a:pt x="10056425" y="6410916"/>
                </a:moveTo>
                <a:cubicBezTo>
                  <a:pt x="10039386" y="6410916"/>
                  <a:pt x="10022901" y="6419295"/>
                  <a:pt x="10013681" y="6432426"/>
                </a:cubicBezTo>
                <a:lnTo>
                  <a:pt x="10013681" y="6414269"/>
                </a:lnTo>
                <a:lnTo>
                  <a:pt x="9980716" y="6414269"/>
                </a:lnTo>
                <a:lnTo>
                  <a:pt x="9980716" y="6548921"/>
                </a:lnTo>
                <a:lnTo>
                  <a:pt x="10015635" y="6548921"/>
                </a:lnTo>
                <a:lnTo>
                  <a:pt x="10015635" y="6479359"/>
                </a:lnTo>
                <a:cubicBezTo>
                  <a:pt x="10015635" y="6455613"/>
                  <a:pt x="10027649" y="6440528"/>
                  <a:pt x="10046642" y="6440528"/>
                </a:cubicBezTo>
                <a:cubicBezTo>
                  <a:pt x="10061727" y="6440528"/>
                  <a:pt x="10071224" y="6454219"/>
                  <a:pt x="10071224" y="6476006"/>
                </a:cubicBezTo>
                <a:lnTo>
                  <a:pt x="10071224" y="6548921"/>
                </a:lnTo>
                <a:lnTo>
                  <a:pt x="10106143" y="6548921"/>
                </a:lnTo>
                <a:lnTo>
                  <a:pt x="10106143" y="6479359"/>
                </a:lnTo>
                <a:cubicBezTo>
                  <a:pt x="10106143" y="6455613"/>
                  <a:pt x="10118157" y="6440528"/>
                  <a:pt x="10137432" y="6440528"/>
                </a:cubicBezTo>
                <a:cubicBezTo>
                  <a:pt x="10152240" y="6440528"/>
                  <a:pt x="10161736" y="6454219"/>
                  <a:pt x="10161736" y="6476006"/>
                </a:cubicBezTo>
                <a:lnTo>
                  <a:pt x="10161736" y="6548921"/>
                </a:lnTo>
                <a:lnTo>
                  <a:pt x="10196656" y="6548921"/>
                </a:lnTo>
                <a:lnTo>
                  <a:pt x="10196656" y="6472934"/>
                </a:lnTo>
                <a:cubicBezTo>
                  <a:pt x="10196665" y="6434939"/>
                  <a:pt x="10176550" y="6410916"/>
                  <a:pt x="10144702" y="6410916"/>
                </a:cubicBezTo>
                <a:cubicBezTo>
                  <a:pt x="10125427" y="6410916"/>
                  <a:pt x="10107547" y="6420412"/>
                  <a:pt x="10098328" y="6435221"/>
                </a:cubicBezTo>
                <a:cubicBezTo>
                  <a:pt x="10089949" y="6420417"/>
                  <a:pt x="10073746" y="6410916"/>
                  <a:pt x="10056425" y="6410916"/>
                </a:cubicBezTo>
                <a:close/>
                <a:moveTo>
                  <a:pt x="9903062" y="6410916"/>
                </a:moveTo>
                <a:cubicBezTo>
                  <a:pt x="9870379" y="6410916"/>
                  <a:pt x="9849986" y="6427396"/>
                  <a:pt x="9849986" y="6453378"/>
                </a:cubicBezTo>
                <a:cubicBezTo>
                  <a:pt x="9849986" y="6465951"/>
                  <a:pt x="9856693" y="6474888"/>
                  <a:pt x="9866748" y="6480477"/>
                </a:cubicBezTo>
                <a:cubicBezTo>
                  <a:pt x="9878203" y="6486902"/>
                  <a:pt x="9891330" y="6490255"/>
                  <a:pt x="9900832" y="6492491"/>
                </a:cubicBezTo>
                <a:cubicBezTo>
                  <a:pt x="9924855" y="6498080"/>
                  <a:pt x="9927090" y="6503387"/>
                  <a:pt x="9927090" y="6510371"/>
                </a:cubicBezTo>
                <a:cubicBezTo>
                  <a:pt x="9927090" y="6519590"/>
                  <a:pt x="9918989" y="6525179"/>
                  <a:pt x="9906416" y="6525179"/>
                </a:cubicBezTo>
                <a:cubicBezTo>
                  <a:pt x="9892448" y="6525179"/>
                  <a:pt x="9882393" y="6517914"/>
                  <a:pt x="9880157" y="6506182"/>
                </a:cubicBezTo>
                <a:lnTo>
                  <a:pt x="9845238" y="6506182"/>
                </a:lnTo>
                <a:cubicBezTo>
                  <a:pt x="9848591" y="6534399"/>
                  <a:pt x="9872337" y="6552274"/>
                  <a:pt x="9906975" y="6552274"/>
                </a:cubicBezTo>
                <a:cubicBezTo>
                  <a:pt x="9940499" y="6552274"/>
                  <a:pt x="9961727" y="6535235"/>
                  <a:pt x="9961727" y="6508417"/>
                </a:cubicBezTo>
                <a:cubicBezTo>
                  <a:pt x="9961722" y="6490814"/>
                  <a:pt x="9952226" y="6479636"/>
                  <a:pt x="9936023" y="6474329"/>
                </a:cubicBezTo>
                <a:cubicBezTo>
                  <a:pt x="9927921" y="6471535"/>
                  <a:pt x="9920660" y="6469299"/>
                  <a:pt x="9911159" y="6467068"/>
                </a:cubicBezTo>
                <a:cubicBezTo>
                  <a:pt x="9901663" y="6464833"/>
                  <a:pt x="9883783" y="6462879"/>
                  <a:pt x="9883783" y="6451147"/>
                </a:cubicBezTo>
                <a:cubicBezTo>
                  <a:pt x="9883783" y="6443045"/>
                  <a:pt x="9891044" y="6438015"/>
                  <a:pt x="9902780" y="6438015"/>
                </a:cubicBezTo>
                <a:cubicBezTo>
                  <a:pt x="9914235" y="6438015"/>
                  <a:pt x="9922337" y="6443604"/>
                  <a:pt x="9924014" y="6452542"/>
                </a:cubicBezTo>
                <a:lnTo>
                  <a:pt x="9956697" y="6452542"/>
                </a:lnTo>
                <a:cubicBezTo>
                  <a:pt x="9953344" y="6426842"/>
                  <a:pt x="9932674" y="6410916"/>
                  <a:pt x="9903062" y="6410916"/>
                </a:cubicBezTo>
                <a:close/>
                <a:moveTo>
                  <a:pt x="11577546" y="6410877"/>
                </a:moveTo>
                <a:cubicBezTo>
                  <a:pt x="11538404" y="6410877"/>
                  <a:pt x="11506673" y="6442608"/>
                  <a:pt x="11506673" y="6481750"/>
                </a:cubicBezTo>
                <a:cubicBezTo>
                  <a:pt x="11506673" y="6520893"/>
                  <a:pt x="11538399" y="6552629"/>
                  <a:pt x="11577546" y="6552629"/>
                </a:cubicBezTo>
                <a:cubicBezTo>
                  <a:pt x="11598163" y="6552629"/>
                  <a:pt x="11616669" y="6543769"/>
                  <a:pt x="11629616" y="6529719"/>
                </a:cubicBezTo>
                <a:cubicBezTo>
                  <a:pt x="11642568" y="6543774"/>
                  <a:pt x="11661070" y="6552629"/>
                  <a:pt x="11681687" y="6552629"/>
                </a:cubicBezTo>
                <a:cubicBezTo>
                  <a:pt x="11717369" y="6552629"/>
                  <a:pt x="11746811" y="6526229"/>
                  <a:pt x="11751753" y="6491913"/>
                </a:cubicBezTo>
                <a:cubicBezTo>
                  <a:pt x="11756691" y="6526229"/>
                  <a:pt x="11786133" y="6552629"/>
                  <a:pt x="11821820" y="6552629"/>
                </a:cubicBezTo>
                <a:cubicBezTo>
                  <a:pt x="11860962" y="6552629"/>
                  <a:pt x="11892693" y="6520898"/>
                  <a:pt x="11892693" y="6481755"/>
                </a:cubicBezTo>
                <a:cubicBezTo>
                  <a:pt x="11892693" y="6442613"/>
                  <a:pt x="11860962" y="6410877"/>
                  <a:pt x="11821820" y="6410877"/>
                </a:cubicBezTo>
                <a:cubicBezTo>
                  <a:pt x="11786133" y="6410877"/>
                  <a:pt x="11756691" y="6437277"/>
                  <a:pt x="11751753" y="6471593"/>
                </a:cubicBezTo>
                <a:cubicBezTo>
                  <a:pt x="11746815" y="6437277"/>
                  <a:pt x="11717373" y="6410877"/>
                  <a:pt x="11681687" y="6410877"/>
                </a:cubicBezTo>
                <a:cubicBezTo>
                  <a:pt x="11661070" y="6410877"/>
                  <a:pt x="11642564" y="6419737"/>
                  <a:pt x="11629616" y="6433787"/>
                </a:cubicBezTo>
                <a:cubicBezTo>
                  <a:pt x="11616665" y="6419732"/>
                  <a:pt x="11598163" y="6410877"/>
                  <a:pt x="11577546" y="6410877"/>
                </a:cubicBezTo>
                <a:close/>
                <a:moveTo>
                  <a:pt x="11292677" y="6353369"/>
                </a:moveTo>
                <a:lnTo>
                  <a:pt x="11292677" y="6548921"/>
                </a:lnTo>
                <a:lnTo>
                  <a:pt x="11327596" y="6548921"/>
                </a:lnTo>
                <a:lnTo>
                  <a:pt x="11327596" y="6479360"/>
                </a:lnTo>
                <a:cubicBezTo>
                  <a:pt x="11327596" y="6455614"/>
                  <a:pt x="11339610" y="6440528"/>
                  <a:pt x="11358603" y="6440528"/>
                </a:cubicBezTo>
                <a:cubicBezTo>
                  <a:pt x="11380113" y="6440528"/>
                  <a:pt x="11384585" y="6454496"/>
                  <a:pt x="11384585" y="6476006"/>
                </a:cubicBezTo>
                <a:lnTo>
                  <a:pt x="11384585" y="6548921"/>
                </a:lnTo>
                <a:lnTo>
                  <a:pt x="11419227" y="6548921"/>
                </a:lnTo>
                <a:lnTo>
                  <a:pt x="11419227" y="6472935"/>
                </a:lnTo>
                <a:cubicBezTo>
                  <a:pt x="11419222" y="6440528"/>
                  <a:pt x="11408889" y="6410916"/>
                  <a:pt x="11369499" y="6410916"/>
                </a:cubicBezTo>
                <a:cubicBezTo>
                  <a:pt x="11353019" y="6410916"/>
                  <a:pt x="11336816" y="6420136"/>
                  <a:pt x="11327596" y="6434939"/>
                </a:cubicBezTo>
                <a:lnTo>
                  <a:pt x="11327596" y="6353369"/>
                </a:lnTo>
                <a:close/>
                <a:moveTo>
                  <a:pt x="11101596" y="6353369"/>
                </a:moveTo>
                <a:cubicBezTo>
                  <a:pt x="11091259" y="6353369"/>
                  <a:pt x="11080086" y="6359794"/>
                  <a:pt x="11080086" y="6373203"/>
                </a:cubicBezTo>
                <a:cubicBezTo>
                  <a:pt x="11080086" y="6386053"/>
                  <a:pt x="11090700" y="6393318"/>
                  <a:pt x="11101596" y="6393318"/>
                </a:cubicBezTo>
                <a:cubicBezTo>
                  <a:pt x="11114446" y="6393318"/>
                  <a:pt x="11123389" y="6384099"/>
                  <a:pt x="11123389" y="6373203"/>
                </a:cubicBezTo>
                <a:cubicBezTo>
                  <a:pt x="11123384" y="6361189"/>
                  <a:pt x="11113605" y="6353369"/>
                  <a:pt x="11101596" y="6353369"/>
                </a:cubicBezTo>
                <a:close/>
                <a:moveTo>
                  <a:pt x="10401805" y="6353369"/>
                </a:moveTo>
                <a:cubicBezTo>
                  <a:pt x="10390350" y="6353369"/>
                  <a:pt x="10380295" y="6360630"/>
                  <a:pt x="10380295" y="6373203"/>
                </a:cubicBezTo>
                <a:cubicBezTo>
                  <a:pt x="10380295" y="6385217"/>
                  <a:pt x="10390073" y="6393318"/>
                  <a:pt x="10401805" y="6393318"/>
                </a:cubicBezTo>
                <a:cubicBezTo>
                  <a:pt x="10415214" y="6393318"/>
                  <a:pt x="10423598" y="6383540"/>
                  <a:pt x="10423598" y="6373203"/>
                </a:cubicBezTo>
                <a:cubicBezTo>
                  <a:pt x="10423593" y="6361471"/>
                  <a:pt x="10414096" y="6353369"/>
                  <a:pt x="10401805" y="6353369"/>
                </a:cubicBezTo>
                <a:close/>
                <a:moveTo>
                  <a:pt x="10349007" y="6353369"/>
                </a:moveTo>
                <a:cubicBezTo>
                  <a:pt x="10320789" y="6353369"/>
                  <a:pt x="10303191" y="6370690"/>
                  <a:pt x="10303191" y="6398625"/>
                </a:cubicBezTo>
                <a:lnTo>
                  <a:pt x="10303191" y="6414270"/>
                </a:lnTo>
                <a:lnTo>
                  <a:pt x="10281958" y="6414270"/>
                </a:lnTo>
                <a:lnTo>
                  <a:pt x="10281958" y="6443041"/>
                </a:lnTo>
                <a:lnTo>
                  <a:pt x="10303191" y="6443041"/>
                </a:lnTo>
                <a:lnTo>
                  <a:pt x="10303191" y="6548916"/>
                </a:lnTo>
                <a:lnTo>
                  <a:pt x="10338110" y="6548916"/>
                </a:lnTo>
                <a:lnTo>
                  <a:pt x="10338110" y="6443041"/>
                </a:lnTo>
                <a:lnTo>
                  <a:pt x="10366605" y="6443041"/>
                </a:lnTo>
                <a:lnTo>
                  <a:pt x="10366605" y="6414270"/>
                </a:lnTo>
                <a:lnTo>
                  <a:pt x="10338110" y="6414270"/>
                </a:lnTo>
                <a:lnTo>
                  <a:pt x="10338110" y="6398625"/>
                </a:lnTo>
                <a:cubicBezTo>
                  <a:pt x="10338110" y="6388847"/>
                  <a:pt x="10344535" y="6382704"/>
                  <a:pt x="10354591" y="6382704"/>
                </a:cubicBezTo>
                <a:lnTo>
                  <a:pt x="10366605" y="6382704"/>
                </a:lnTo>
                <a:lnTo>
                  <a:pt x="10366605" y="6353369"/>
                </a:lnTo>
                <a:close/>
                <a:moveTo>
                  <a:pt x="9793829" y="6353369"/>
                </a:moveTo>
                <a:lnTo>
                  <a:pt x="9793829" y="6432709"/>
                </a:lnTo>
                <a:cubicBezTo>
                  <a:pt x="9783215" y="6417346"/>
                  <a:pt x="9769247" y="6410916"/>
                  <a:pt x="9751367" y="6410916"/>
                </a:cubicBezTo>
                <a:cubicBezTo>
                  <a:pt x="9713377" y="6410916"/>
                  <a:pt x="9687954" y="6440805"/>
                  <a:pt x="9687954" y="6481313"/>
                </a:cubicBezTo>
                <a:cubicBezTo>
                  <a:pt x="9687954" y="6526288"/>
                  <a:pt x="9717007" y="6552269"/>
                  <a:pt x="9751367" y="6552269"/>
                </a:cubicBezTo>
                <a:cubicBezTo>
                  <a:pt x="9772319" y="6552269"/>
                  <a:pt x="9784051" y="6543332"/>
                  <a:pt x="9793829" y="6529641"/>
                </a:cubicBezTo>
                <a:lnTo>
                  <a:pt x="9793552" y="6548916"/>
                </a:lnTo>
                <a:lnTo>
                  <a:pt x="9828753" y="6548916"/>
                </a:lnTo>
                <a:lnTo>
                  <a:pt x="9828753" y="6353369"/>
                </a:lnTo>
                <a:close/>
                <a:moveTo>
                  <a:pt x="0" y="0"/>
                </a:moveTo>
                <a:lnTo>
                  <a:pt x="3827459" y="0"/>
                </a:lnTo>
                <a:lnTo>
                  <a:pt x="5715001" y="0"/>
                </a:lnTo>
                <a:lnTo>
                  <a:pt x="8493070" y="0"/>
                </a:lnTo>
                <a:lnTo>
                  <a:pt x="8493070" y="1"/>
                </a:lnTo>
                <a:lnTo>
                  <a:pt x="12191999" y="1"/>
                </a:lnTo>
                <a:lnTo>
                  <a:pt x="12191999" y="6857999"/>
                </a:lnTo>
                <a:lnTo>
                  <a:pt x="8493070" y="6857999"/>
                </a:lnTo>
                <a:lnTo>
                  <a:pt x="8493070" y="6858000"/>
                </a:lnTo>
                <a:lnTo>
                  <a:pt x="8077200" y="6858000"/>
                </a:lnTo>
                <a:lnTo>
                  <a:pt x="6095999" y="6858000"/>
                </a:lnTo>
                <a:lnTo>
                  <a:pt x="3827459" y="6858000"/>
                </a:lnTo>
                <a:lnTo>
                  <a:pt x="3827459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F000E-CAF4-F90F-DE61-24C6CBEF6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7B6F9E-CC35-F2B1-C871-EF80DEB098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7FCC536-4039-A41B-C79D-DB142AE0F1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2400" y="302400"/>
            <a:ext cx="8064499" cy="758797"/>
          </a:xfrm>
        </p:spPr>
        <p:txBody>
          <a:bodyPr vert="horz" wrap="square">
            <a:sp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Chapter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5375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83FE363-5639-D4A1-AC4D-D672D5324C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2400" y="1342800"/>
            <a:ext cx="8064500" cy="4297362"/>
          </a:xfrm>
        </p:spPr>
        <p:txBody>
          <a:bodyPr tIns="0"/>
          <a:lstStyle>
            <a:lvl1pPr marL="0" indent="0">
              <a:buFont typeface="Arial" panose="020B0604020202020204" pitchFamily="34" charset="0"/>
              <a:buNone/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rgbClr val="CBD938"/>
              </a:buClr>
              <a:defRPr/>
            </a:lvl4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Optis sunt a </a:t>
            </a:r>
            <a:r>
              <a:rPr lang="en-US" err="1"/>
              <a:t>dollum</a:t>
            </a:r>
            <a:r>
              <a:rPr lang="en-US"/>
              <a:t> </a:t>
            </a:r>
            <a:r>
              <a:rPr lang="en-US" err="1"/>
              <a:t>restest</a:t>
            </a:r>
            <a:r>
              <a:rPr lang="en-US"/>
              <a:t>, num </a:t>
            </a:r>
            <a:r>
              <a:rPr lang="en-US" err="1"/>
              <a:t>nos</a:t>
            </a:r>
            <a:r>
              <a:rPr lang="en-US"/>
              <a:t> a non </a:t>
            </a:r>
            <a:r>
              <a:rPr lang="en-US" err="1"/>
              <a:t>nist</a:t>
            </a:r>
            <a:r>
              <a:rPr lang="en-US"/>
              <a:t> quo </a:t>
            </a:r>
            <a:r>
              <a:rPr lang="en-US" err="1"/>
              <a:t>odicimagnima</a:t>
            </a:r>
            <a:r>
              <a:rPr lang="en-US"/>
              <a:t> coria </a:t>
            </a:r>
            <a:r>
              <a:rPr lang="en-US" err="1"/>
              <a:t>dusam</a:t>
            </a:r>
            <a:r>
              <a:rPr lang="en-US"/>
              <a:t>:</a:t>
            </a:r>
            <a:br>
              <a:rPr lang="en-US"/>
            </a:br>
            <a:endParaRPr lang="en-US"/>
          </a:p>
          <a:p>
            <a:pPr lvl="1"/>
            <a:r>
              <a:rPr lang="en-US"/>
              <a:t>Bullet point</a:t>
            </a:r>
          </a:p>
          <a:p>
            <a:pPr lvl="2"/>
            <a:r>
              <a:rPr lang="en-US"/>
              <a:t>Bullet point</a:t>
            </a:r>
          </a:p>
          <a:p>
            <a:pPr lvl="3"/>
            <a:r>
              <a:rPr lang="en-GB"/>
              <a:t>Bullet point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5CA72-78F2-187E-72EC-A4024D81F9E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400" y="605611"/>
            <a:ext cx="8064500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40846F-86C6-7FAA-A2F0-0FDA72169E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2401" y="302400"/>
            <a:ext cx="8064500" cy="30321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DB3A7B3-F9C7-8405-B7D0-5A8336057D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A5524E1-F215-E53B-42DD-2571B6453E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2540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9245-9FE3-A2A7-8859-C4D9A6318C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8E1CB13-75CE-6709-E416-B5090397D04D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400" y="605611"/>
            <a:ext cx="11587200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10C69327-E1E2-AAAF-46B5-C6289A4FB4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2400" y="1342800"/>
            <a:ext cx="5246753" cy="4297362"/>
          </a:xfrm>
        </p:spPr>
        <p:txBody>
          <a:bodyPr t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</a:t>
            </a:r>
            <a:br>
              <a:rPr lang="en-US"/>
            </a:br>
            <a:br>
              <a:rPr lang="en-US"/>
            </a:br>
            <a:r>
              <a:rPr lang="pt-BR"/>
              <a:t>Optis sunt a dollum restest, num nos a non nist quo odicimagnima coria dusam.</a:t>
            </a:r>
            <a:endParaRPr lang="en-GB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13D3C72-47B7-961C-FFEC-46BF1AB7C6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7437" y="1342800"/>
            <a:ext cx="5246753" cy="4297362"/>
          </a:xfrm>
        </p:spPr>
        <p:txBody>
          <a:bodyPr tIns="0"/>
          <a:lstStyle>
            <a:lvl1pP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rgbClr val="CBD938"/>
              </a:buClr>
              <a:defRPr/>
            </a:lvl4pPr>
          </a:lstStyle>
          <a:p>
            <a:pPr lvl="0"/>
            <a:r>
              <a:rPr lang="en-US" err="1"/>
              <a:t>Evelias</a:t>
            </a:r>
            <a:r>
              <a:rPr lang="en-US"/>
              <a:t> et </a:t>
            </a:r>
            <a:r>
              <a:rPr lang="en-US" err="1"/>
              <a:t>et</a:t>
            </a:r>
            <a:r>
              <a:rPr lang="en-US"/>
              <a:t> </a:t>
            </a:r>
            <a:r>
              <a:rPr lang="en-US" err="1"/>
              <a:t>ommos</a:t>
            </a:r>
            <a:r>
              <a:rPr lang="en-US"/>
              <a:t> am, </a:t>
            </a:r>
            <a:r>
              <a:rPr lang="en-US" err="1"/>
              <a:t>idunt</a:t>
            </a:r>
            <a:r>
              <a:rPr lang="en-US"/>
              <a:t>, </a:t>
            </a:r>
            <a:r>
              <a:rPr lang="en-US" err="1"/>
              <a:t>sita</a:t>
            </a:r>
            <a:r>
              <a:rPr lang="en-US"/>
              <a:t> </a:t>
            </a:r>
            <a:r>
              <a:rPr lang="en-US" err="1"/>
              <a:t>asitiorerro</a:t>
            </a:r>
            <a:r>
              <a:rPr lang="en-US"/>
              <a:t> </a:t>
            </a:r>
            <a:r>
              <a:rPr lang="en-US" err="1"/>
              <a:t>berum</a:t>
            </a:r>
            <a:r>
              <a:rPr lang="en-US"/>
              <a:t> </a:t>
            </a:r>
            <a:r>
              <a:rPr lang="en-US" err="1"/>
              <a:t>aborisit</a:t>
            </a:r>
            <a:r>
              <a:rPr lang="en-US"/>
              <a:t>  es </a:t>
            </a:r>
            <a:r>
              <a:rPr lang="en-US" err="1"/>
              <a:t>dolut</a:t>
            </a:r>
            <a:r>
              <a:rPr lang="en-US"/>
              <a:t> rest </a:t>
            </a:r>
            <a:r>
              <a:rPr lang="en-US" err="1"/>
              <a:t>audaepellam</a:t>
            </a:r>
            <a:r>
              <a:rPr lang="en-US"/>
              <a:t>:</a:t>
            </a:r>
          </a:p>
          <a:p>
            <a:pPr lvl="0"/>
            <a:endParaRPr lang="en-US"/>
          </a:p>
          <a:p>
            <a:pPr lvl="1"/>
            <a:r>
              <a:rPr lang="en-US"/>
              <a:t>Bullet point</a:t>
            </a:r>
          </a:p>
          <a:p>
            <a:pPr lvl="2"/>
            <a:r>
              <a:rPr lang="en-US"/>
              <a:t>Bullet point</a:t>
            </a:r>
          </a:p>
          <a:p>
            <a:pPr lvl="3"/>
            <a:r>
              <a:rPr lang="en-GB"/>
              <a:t>Bullet point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A3B0DFB8-0968-403D-FB0A-A8EDC05B2B6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0FDBD51-E955-0336-5B5F-8C4F9C540B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6186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83FE363-5639-D4A1-AC4D-D672D5324C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2400" y="1342800"/>
            <a:ext cx="8064500" cy="4297362"/>
          </a:xfrm>
        </p:spPr>
        <p:txBody>
          <a:bodyPr tIns="0"/>
          <a:lstStyle>
            <a:lvl1pPr marL="0" indent="0">
              <a:buFont typeface="Arial" panose="020B0604020202020204" pitchFamily="34" charset="0"/>
              <a:buNone/>
              <a:defRPr/>
            </a:lvl1pPr>
            <a:lvl2pPr>
              <a:buClr>
                <a:srgbClr val="307297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rgbClr val="89C7E8"/>
              </a:buClr>
              <a:defRPr/>
            </a:lvl4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Optis sunt a </a:t>
            </a:r>
            <a:r>
              <a:rPr lang="en-US" err="1"/>
              <a:t>dollum</a:t>
            </a:r>
            <a:r>
              <a:rPr lang="en-US"/>
              <a:t> </a:t>
            </a:r>
            <a:r>
              <a:rPr lang="en-US" err="1"/>
              <a:t>restest</a:t>
            </a:r>
            <a:r>
              <a:rPr lang="en-US"/>
              <a:t>, num </a:t>
            </a:r>
            <a:r>
              <a:rPr lang="en-US" err="1"/>
              <a:t>nos</a:t>
            </a:r>
            <a:r>
              <a:rPr lang="en-US"/>
              <a:t> a non </a:t>
            </a:r>
            <a:r>
              <a:rPr lang="en-US" err="1"/>
              <a:t>nist</a:t>
            </a:r>
            <a:r>
              <a:rPr lang="en-US"/>
              <a:t> quo </a:t>
            </a:r>
            <a:r>
              <a:rPr lang="en-US" err="1"/>
              <a:t>odicimagnima</a:t>
            </a:r>
            <a:r>
              <a:rPr lang="en-US"/>
              <a:t> coria </a:t>
            </a:r>
            <a:r>
              <a:rPr lang="en-US" err="1"/>
              <a:t>dusam</a:t>
            </a:r>
            <a:r>
              <a:rPr lang="en-US"/>
              <a:t>:</a:t>
            </a:r>
            <a:br>
              <a:rPr lang="en-US"/>
            </a:br>
            <a:endParaRPr lang="en-US"/>
          </a:p>
          <a:p>
            <a:pPr lvl="1"/>
            <a:r>
              <a:rPr lang="en-US"/>
              <a:t>Bullet point</a:t>
            </a:r>
          </a:p>
          <a:p>
            <a:pPr lvl="2"/>
            <a:r>
              <a:rPr lang="en-US"/>
              <a:t>Bullet point</a:t>
            </a:r>
          </a:p>
          <a:p>
            <a:pPr lvl="3"/>
            <a:r>
              <a:rPr lang="en-GB"/>
              <a:t>Bullet point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5CA72-78F2-187E-72EC-A4024D81F9E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400" y="605611"/>
            <a:ext cx="8064500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40846F-86C6-7FAA-A2F0-0FDA72169E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2401" y="302400"/>
            <a:ext cx="8064500" cy="30321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64CE1D23-38D2-DDED-4DF0-53F5FE03D2D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41314FC-C347-B4F3-AC7F-4090F5B3F0C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283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9245-9FE3-A2A7-8859-C4D9A6318C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t"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8E1CB13-75CE-6709-E416-B5090397D04D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400" y="605611"/>
            <a:ext cx="11587200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10C69327-E1E2-AAAF-46B5-C6289A4FB4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2400" y="1342800"/>
            <a:ext cx="5246753" cy="4297362"/>
          </a:xfrm>
        </p:spPr>
        <p:txBody>
          <a:bodyPr t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</a:t>
            </a:r>
            <a:br>
              <a:rPr lang="en-US"/>
            </a:br>
            <a:br>
              <a:rPr lang="en-US"/>
            </a:br>
            <a:r>
              <a:rPr lang="pt-BR"/>
              <a:t>Optis sunt a dollum restest, num nos a non nist quo odicimagnima coria dusam.</a:t>
            </a:r>
            <a:endParaRPr lang="en-GB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13D3C72-47B7-961C-FFEC-46BF1AB7C6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7437" y="1342800"/>
            <a:ext cx="5246753" cy="4297362"/>
          </a:xfrm>
        </p:spPr>
        <p:txBody>
          <a:bodyPr t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err="1"/>
              <a:t>Evelias</a:t>
            </a:r>
            <a:r>
              <a:rPr lang="en-US"/>
              <a:t> et </a:t>
            </a:r>
            <a:r>
              <a:rPr lang="en-US" err="1"/>
              <a:t>et</a:t>
            </a:r>
            <a:r>
              <a:rPr lang="en-US"/>
              <a:t> </a:t>
            </a:r>
            <a:r>
              <a:rPr lang="en-US" err="1"/>
              <a:t>ommos</a:t>
            </a:r>
            <a:r>
              <a:rPr lang="en-US"/>
              <a:t> am, </a:t>
            </a:r>
            <a:r>
              <a:rPr lang="en-US" err="1"/>
              <a:t>idunt</a:t>
            </a:r>
            <a:r>
              <a:rPr lang="en-US"/>
              <a:t>, </a:t>
            </a:r>
            <a:r>
              <a:rPr lang="en-US" err="1"/>
              <a:t>sita</a:t>
            </a:r>
            <a:r>
              <a:rPr lang="en-US"/>
              <a:t> </a:t>
            </a:r>
            <a:r>
              <a:rPr lang="en-US" err="1"/>
              <a:t>asitiorerro</a:t>
            </a:r>
            <a:r>
              <a:rPr lang="en-US"/>
              <a:t> </a:t>
            </a:r>
            <a:r>
              <a:rPr lang="en-US" err="1"/>
              <a:t>berum</a:t>
            </a:r>
            <a:r>
              <a:rPr lang="en-US"/>
              <a:t> </a:t>
            </a:r>
            <a:r>
              <a:rPr lang="en-US" err="1"/>
              <a:t>aborisit</a:t>
            </a:r>
            <a:r>
              <a:rPr lang="en-US"/>
              <a:t>  es </a:t>
            </a:r>
            <a:r>
              <a:rPr lang="en-US" err="1"/>
              <a:t>dolut</a:t>
            </a:r>
            <a:r>
              <a:rPr lang="en-US"/>
              <a:t> rest </a:t>
            </a:r>
            <a:r>
              <a:rPr lang="en-US" err="1"/>
              <a:t>audaepellam</a:t>
            </a:r>
            <a:r>
              <a:rPr lang="en-US"/>
              <a:t>:</a:t>
            </a:r>
          </a:p>
          <a:p>
            <a:pPr lvl="0"/>
            <a:endParaRPr lang="en-US"/>
          </a:p>
          <a:p>
            <a:pPr lvl="1"/>
            <a:r>
              <a:rPr lang="en-US"/>
              <a:t>Bullet point</a:t>
            </a:r>
          </a:p>
          <a:p>
            <a:pPr lvl="2"/>
            <a:r>
              <a:rPr lang="en-US"/>
              <a:t>Bullet point</a:t>
            </a:r>
          </a:p>
          <a:p>
            <a:pPr lvl="3"/>
            <a:r>
              <a:rPr lang="en-GB"/>
              <a:t>Bullet point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67CD71D-D38C-7530-500B-32C7847DED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0EFD5E2E-5A62-3E5D-83EE-3675A1A341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6209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2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9245-9FE3-A2A7-8859-C4D9A6318C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2400" y="302400"/>
            <a:ext cx="6537671" cy="30321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83FE363-5639-D4A1-AC4D-D672D5324C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2400" y="1342800"/>
            <a:ext cx="6537671" cy="3131538"/>
          </a:xfrm>
        </p:spPr>
        <p:txBody>
          <a:bodyPr tIns="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 in,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magna </a:t>
            </a:r>
            <a:r>
              <a:rPr lang="en-US" err="1"/>
              <a:t>commodo</a:t>
            </a:r>
            <a:r>
              <a:rPr lang="en-US"/>
              <a:t> maximus. Integer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, </a:t>
            </a:r>
            <a:r>
              <a:rPr lang="en-US" err="1"/>
              <a:t>commodo</a:t>
            </a:r>
            <a:r>
              <a:rPr lang="en-US"/>
              <a:t> et dictum at, </a:t>
            </a:r>
            <a:r>
              <a:rPr lang="en-US" err="1"/>
              <a:t>finibus</a:t>
            </a:r>
            <a:r>
              <a:rPr lang="en-US"/>
              <a:t> et </a:t>
            </a:r>
            <a:r>
              <a:rPr lang="en-US" err="1"/>
              <a:t>felis</a:t>
            </a:r>
            <a:r>
              <a:rPr lang="en-US"/>
              <a:t>. In </a:t>
            </a:r>
            <a:r>
              <a:rPr lang="en-US" err="1"/>
              <a:t>quis</a:t>
            </a:r>
            <a:r>
              <a:rPr lang="en-US"/>
              <a:t> mi </a:t>
            </a:r>
            <a:r>
              <a:rPr lang="en-US" err="1"/>
              <a:t>leo</a:t>
            </a:r>
            <a:r>
              <a:rPr lang="en-US"/>
              <a:t>.  </a:t>
            </a:r>
          </a:p>
          <a:p>
            <a:pPr lvl="0"/>
            <a:endParaRPr lang="en-US"/>
          </a:p>
          <a:p>
            <a:pPr lvl="0"/>
            <a:r>
              <a:rPr lang="en-US"/>
              <a:t>Morbi </a:t>
            </a:r>
            <a:r>
              <a:rPr lang="en-US" err="1"/>
              <a:t>elementum</a:t>
            </a:r>
            <a:r>
              <a:rPr lang="en-US"/>
              <a:t> diam in dui </a:t>
            </a:r>
            <a:r>
              <a:rPr lang="en-US" err="1"/>
              <a:t>ultrices</a:t>
            </a:r>
            <a:r>
              <a:rPr lang="en-US"/>
              <a:t> auctor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sem. Proin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, in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odio.lacinia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ac,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. Integer </a:t>
            </a:r>
            <a:r>
              <a:rPr lang="en-US" err="1"/>
              <a:t>tincidunt</a:t>
            </a:r>
            <a:r>
              <a:rPr lang="en-US"/>
              <a:t> a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. 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6B061C0-874D-A228-DAC6-B645DC65434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337427" y="2"/>
            <a:ext cx="4854573" cy="6857998"/>
          </a:xfrm>
          <a:custGeom>
            <a:avLst/>
            <a:gdLst>
              <a:gd name="connsiteX0" fmla="*/ 2881308 w 4854573"/>
              <a:gd name="connsiteY0" fmla="*/ 6463991 h 6857998"/>
              <a:gd name="connsiteX1" fmla="*/ 2881308 w 4854573"/>
              <a:gd name="connsiteY1" fmla="*/ 6493321 h 6857998"/>
              <a:gd name="connsiteX2" fmla="*/ 2943137 w 4854573"/>
              <a:gd name="connsiteY2" fmla="*/ 6493321 h 6857998"/>
              <a:gd name="connsiteX3" fmla="*/ 2943137 w 4854573"/>
              <a:gd name="connsiteY3" fmla="*/ 6463991 h 6857998"/>
              <a:gd name="connsiteX4" fmla="*/ 2421484 w 4854573"/>
              <a:gd name="connsiteY4" fmla="*/ 6441363 h 6857998"/>
              <a:gd name="connsiteX5" fmla="*/ 2456962 w 4854573"/>
              <a:gd name="connsiteY5" fmla="*/ 6481589 h 6857998"/>
              <a:gd name="connsiteX6" fmla="*/ 2421484 w 4854573"/>
              <a:gd name="connsiteY6" fmla="*/ 6521820 h 6857998"/>
              <a:gd name="connsiteX7" fmla="*/ 2385724 w 4854573"/>
              <a:gd name="connsiteY7" fmla="*/ 6481312 h 6857998"/>
              <a:gd name="connsiteX8" fmla="*/ 2421484 w 4854573"/>
              <a:gd name="connsiteY8" fmla="*/ 6441363 h 6857998"/>
              <a:gd name="connsiteX9" fmla="*/ 3511349 w 4854573"/>
              <a:gd name="connsiteY9" fmla="*/ 6439132 h 6857998"/>
              <a:gd name="connsiteX10" fmla="*/ 3543474 w 4854573"/>
              <a:gd name="connsiteY10" fmla="*/ 6468185 h 6857998"/>
              <a:gd name="connsiteX11" fmla="*/ 3476430 w 4854573"/>
              <a:gd name="connsiteY11" fmla="*/ 6468185 h 6857998"/>
              <a:gd name="connsiteX12" fmla="*/ 3511349 w 4854573"/>
              <a:gd name="connsiteY12" fmla="*/ 6439132 h 6857998"/>
              <a:gd name="connsiteX13" fmla="*/ 3746850 w 4854573"/>
              <a:gd name="connsiteY13" fmla="*/ 6414268 h 6857998"/>
              <a:gd name="connsiteX14" fmla="*/ 3746850 w 4854573"/>
              <a:gd name="connsiteY14" fmla="*/ 6548919 h 6857998"/>
              <a:gd name="connsiteX15" fmla="*/ 3781492 w 4854573"/>
              <a:gd name="connsiteY15" fmla="*/ 6548919 h 6857998"/>
              <a:gd name="connsiteX16" fmla="*/ 3781492 w 4854573"/>
              <a:gd name="connsiteY16" fmla="*/ 6414268 h 6857998"/>
              <a:gd name="connsiteX17" fmla="*/ 3107677 w 4854573"/>
              <a:gd name="connsiteY17" fmla="*/ 6414268 h 6857998"/>
              <a:gd name="connsiteX18" fmla="*/ 3107677 w 4854573"/>
              <a:gd name="connsiteY18" fmla="*/ 6548919 h 6857998"/>
              <a:gd name="connsiteX19" fmla="*/ 3142319 w 4854573"/>
              <a:gd name="connsiteY19" fmla="*/ 6548919 h 6857998"/>
              <a:gd name="connsiteX20" fmla="*/ 3142319 w 4854573"/>
              <a:gd name="connsiteY20" fmla="*/ 6488296 h 6857998"/>
              <a:gd name="connsiteX21" fmla="*/ 3178079 w 4854573"/>
              <a:gd name="connsiteY21" fmla="*/ 6446393 h 6857998"/>
              <a:gd name="connsiteX22" fmla="*/ 3191488 w 4854573"/>
              <a:gd name="connsiteY22" fmla="*/ 6446393 h 6857998"/>
              <a:gd name="connsiteX23" fmla="*/ 3191488 w 4854573"/>
              <a:gd name="connsiteY23" fmla="*/ 6414268 h 6857998"/>
              <a:gd name="connsiteX24" fmla="*/ 3174167 w 4854573"/>
              <a:gd name="connsiteY24" fmla="*/ 6414827 h 6857998"/>
              <a:gd name="connsiteX25" fmla="*/ 3140642 w 4854573"/>
              <a:gd name="connsiteY25" fmla="*/ 6439409 h 6857998"/>
              <a:gd name="connsiteX26" fmla="*/ 3140642 w 4854573"/>
              <a:gd name="connsiteY26" fmla="*/ 6414268 h 6857998"/>
              <a:gd name="connsiteX27" fmla="*/ 3047340 w 4854573"/>
              <a:gd name="connsiteY27" fmla="*/ 6414268 h 6857998"/>
              <a:gd name="connsiteX28" fmla="*/ 3047340 w 4854573"/>
              <a:gd name="connsiteY28" fmla="*/ 6548919 h 6857998"/>
              <a:gd name="connsiteX29" fmla="*/ 3081982 w 4854573"/>
              <a:gd name="connsiteY29" fmla="*/ 6548919 h 6857998"/>
              <a:gd name="connsiteX30" fmla="*/ 3081982 w 4854573"/>
              <a:gd name="connsiteY30" fmla="*/ 6414268 h 6857998"/>
              <a:gd name="connsiteX31" fmla="*/ 3870600 w 4854573"/>
              <a:gd name="connsiteY31" fmla="*/ 6410920 h 6857998"/>
              <a:gd name="connsiteX32" fmla="*/ 3800480 w 4854573"/>
              <a:gd name="connsiteY32" fmla="*/ 6481599 h 6857998"/>
              <a:gd name="connsiteX33" fmla="*/ 3870600 w 4854573"/>
              <a:gd name="connsiteY33" fmla="*/ 6552278 h 6857998"/>
              <a:gd name="connsiteX34" fmla="*/ 3936808 w 4854573"/>
              <a:gd name="connsiteY34" fmla="*/ 6501715 h 6857998"/>
              <a:gd name="connsiteX35" fmla="*/ 3900212 w 4854573"/>
              <a:gd name="connsiteY35" fmla="*/ 6501715 h 6857998"/>
              <a:gd name="connsiteX36" fmla="*/ 3870323 w 4854573"/>
              <a:gd name="connsiteY36" fmla="*/ 6522666 h 6857998"/>
              <a:gd name="connsiteX37" fmla="*/ 3835963 w 4854573"/>
              <a:gd name="connsiteY37" fmla="*/ 6481599 h 6857998"/>
              <a:gd name="connsiteX38" fmla="*/ 3870323 w 4854573"/>
              <a:gd name="connsiteY38" fmla="*/ 6440809 h 6857998"/>
              <a:gd name="connsiteX39" fmla="*/ 3900212 w 4854573"/>
              <a:gd name="connsiteY39" fmla="*/ 6461483 h 6857998"/>
              <a:gd name="connsiteX40" fmla="*/ 3936808 w 4854573"/>
              <a:gd name="connsiteY40" fmla="*/ 6461483 h 6857998"/>
              <a:gd name="connsiteX41" fmla="*/ 3870600 w 4854573"/>
              <a:gd name="connsiteY41" fmla="*/ 6410920 h 6857998"/>
              <a:gd name="connsiteX42" fmla="*/ 3673376 w 4854573"/>
              <a:gd name="connsiteY42" fmla="*/ 6410915 h 6857998"/>
              <a:gd name="connsiteX43" fmla="*/ 3629796 w 4854573"/>
              <a:gd name="connsiteY43" fmla="*/ 6436897 h 6857998"/>
              <a:gd name="connsiteX44" fmla="*/ 3629796 w 4854573"/>
              <a:gd name="connsiteY44" fmla="*/ 6414268 h 6857998"/>
              <a:gd name="connsiteX45" fmla="*/ 3596831 w 4854573"/>
              <a:gd name="connsiteY45" fmla="*/ 6414268 h 6857998"/>
              <a:gd name="connsiteX46" fmla="*/ 3596831 w 4854573"/>
              <a:gd name="connsiteY46" fmla="*/ 6548920 h 6857998"/>
              <a:gd name="connsiteX47" fmla="*/ 3631750 w 4854573"/>
              <a:gd name="connsiteY47" fmla="*/ 6548920 h 6857998"/>
              <a:gd name="connsiteX48" fmla="*/ 3631750 w 4854573"/>
              <a:gd name="connsiteY48" fmla="*/ 6479358 h 6857998"/>
              <a:gd name="connsiteX49" fmla="*/ 3662480 w 4854573"/>
              <a:gd name="connsiteY49" fmla="*/ 6440527 h 6857998"/>
              <a:gd name="connsiteX50" fmla="*/ 3688739 w 4854573"/>
              <a:gd name="connsiteY50" fmla="*/ 6476005 h 6857998"/>
              <a:gd name="connsiteX51" fmla="*/ 3688739 w 4854573"/>
              <a:gd name="connsiteY51" fmla="*/ 6548920 h 6857998"/>
              <a:gd name="connsiteX52" fmla="*/ 3723658 w 4854573"/>
              <a:gd name="connsiteY52" fmla="*/ 6548920 h 6857998"/>
              <a:gd name="connsiteX53" fmla="*/ 3723658 w 4854573"/>
              <a:gd name="connsiteY53" fmla="*/ 6472933 h 6857998"/>
              <a:gd name="connsiteX54" fmla="*/ 3673376 w 4854573"/>
              <a:gd name="connsiteY54" fmla="*/ 6410915 h 6857998"/>
              <a:gd name="connsiteX55" fmla="*/ 3511349 w 4854573"/>
              <a:gd name="connsiteY55" fmla="*/ 6410915 h 6857998"/>
              <a:gd name="connsiteX56" fmla="*/ 3441229 w 4854573"/>
              <a:gd name="connsiteY56" fmla="*/ 6482712 h 6857998"/>
              <a:gd name="connsiteX57" fmla="*/ 3511067 w 4854573"/>
              <a:gd name="connsiteY57" fmla="*/ 6552273 h 6857998"/>
              <a:gd name="connsiteX58" fmla="*/ 3574762 w 4854573"/>
              <a:gd name="connsiteY58" fmla="*/ 6506458 h 6857998"/>
              <a:gd name="connsiteX59" fmla="*/ 3539561 w 4854573"/>
              <a:gd name="connsiteY59" fmla="*/ 6506458 h 6857998"/>
              <a:gd name="connsiteX60" fmla="*/ 3510785 w 4854573"/>
              <a:gd name="connsiteY60" fmla="*/ 6523779 h 6857998"/>
              <a:gd name="connsiteX61" fmla="*/ 3475866 w 4854573"/>
              <a:gd name="connsiteY61" fmla="*/ 6489977 h 6857998"/>
              <a:gd name="connsiteX62" fmla="*/ 3577275 w 4854573"/>
              <a:gd name="connsiteY62" fmla="*/ 6489977 h 6857998"/>
              <a:gd name="connsiteX63" fmla="*/ 3578670 w 4854573"/>
              <a:gd name="connsiteY63" fmla="*/ 6476846 h 6857998"/>
              <a:gd name="connsiteX64" fmla="*/ 3511349 w 4854573"/>
              <a:gd name="connsiteY64" fmla="*/ 6410915 h 6857998"/>
              <a:gd name="connsiteX65" fmla="*/ 3282000 w 4854573"/>
              <a:gd name="connsiteY65" fmla="*/ 6410915 h 6857998"/>
              <a:gd name="connsiteX66" fmla="*/ 3239256 w 4854573"/>
              <a:gd name="connsiteY66" fmla="*/ 6432425 h 6857998"/>
              <a:gd name="connsiteX67" fmla="*/ 3239256 w 4854573"/>
              <a:gd name="connsiteY67" fmla="*/ 6414268 h 6857998"/>
              <a:gd name="connsiteX68" fmla="*/ 3206291 w 4854573"/>
              <a:gd name="connsiteY68" fmla="*/ 6414268 h 6857998"/>
              <a:gd name="connsiteX69" fmla="*/ 3206291 w 4854573"/>
              <a:gd name="connsiteY69" fmla="*/ 6548920 h 6857998"/>
              <a:gd name="connsiteX70" fmla="*/ 3241210 w 4854573"/>
              <a:gd name="connsiteY70" fmla="*/ 6548920 h 6857998"/>
              <a:gd name="connsiteX71" fmla="*/ 3241210 w 4854573"/>
              <a:gd name="connsiteY71" fmla="*/ 6479358 h 6857998"/>
              <a:gd name="connsiteX72" fmla="*/ 3272217 w 4854573"/>
              <a:gd name="connsiteY72" fmla="*/ 6440527 h 6857998"/>
              <a:gd name="connsiteX73" fmla="*/ 3296799 w 4854573"/>
              <a:gd name="connsiteY73" fmla="*/ 6476005 h 6857998"/>
              <a:gd name="connsiteX74" fmla="*/ 3296799 w 4854573"/>
              <a:gd name="connsiteY74" fmla="*/ 6548920 h 6857998"/>
              <a:gd name="connsiteX75" fmla="*/ 3331718 w 4854573"/>
              <a:gd name="connsiteY75" fmla="*/ 6548920 h 6857998"/>
              <a:gd name="connsiteX76" fmla="*/ 3331718 w 4854573"/>
              <a:gd name="connsiteY76" fmla="*/ 6479358 h 6857998"/>
              <a:gd name="connsiteX77" fmla="*/ 3363007 w 4854573"/>
              <a:gd name="connsiteY77" fmla="*/ 6440527 h 6857998"/>
              <a:gd name="connsiteX78" fmla="*/ 3387311 w 4854573"/>
              <a:gd name="connsiteY78" fmla="*/ 6476005 h 6857998"/>
              <a:gd name="connsiteX79" fmla="*/ 3387311 w 4854573"/>
              <a:gd name="connsiteY79" fmla="*/ 6548920 h 6857998"/>
              <a:gd name="connsiteX80" fmla="*/ 3422230 w 4854573"/>
              <a:gd name="connsiteY80" fmla="*/ 6548920 h 6857998"/>
              <a:gd name="connsiteX81" fmla="*/ 3422230 w 4854573"/>
              <a:gd name="connsiteY81" fmla="*/ 6472933 h 6857998"/>
              <a:gd name="connsiteX82" fmla="*/ 3370277 w 4854573"/>
              <a:gd name="connsiteY82" fmla="*/ 6410915 h 6857998"/>
              <a:gd name="connsiteX83" fmla="*/ 3323903 w 4854573"/>
              <a:gd name="connsiteY83" fmla="*/ 6435220 h 6857998"/>
              <a:gd name="connsiteX84" fmla="*/ 3282000 w 4854573"/>
              <a:gd name="connsiteY84" fmla="*/ 6410915 h 6857998"/>
              <a:gd name="connsiteX85" fmla="*/ 2718999 w 4854573"/>
              <a:gd name="connsiteY85" fmla="*/ 6410915 h 6857998"/>
              <a:gd name="connsiteX86" fmla="*/ 2676255 w 4854573"/>
              <a:gd name="connsiteY86" fmla="*/ 6432425 h 6857998"/>
              <a:gd name="connsiteX87" fmla="*/ 2676255 w 4854573"/>
              <a:gd name="connsiteY87" fmla="*/ 6414268 h 6857998"/>
              <a:gd name="connsiteX88" fmla="*/ 2643290 w 4854573"/>
              <a:gd name="connsiteY88" fmla="*/ 6414268 h 6857998"/>
              <a:gd name="connsiteX89" fmla="*/ 2643290 w 4854573"/>
              <a:gd name="connsiteY89" fmla="*/ 6548920 h 6857998"/>
              <a:gd name="connsiteX90" fmla="*/ 2678209 w 4854573"/>
              <a:gd name="connsiteY90" fmla="*/ 6548920 h 6857998"/>
              <a:gd name="connsiteX91" fmla="*/ 2678209 w 4854573"/>
              <a:gd name="connsiteY91" fmla="*/ 6479358 h 6857998"/>
              <a:gd name="connsiteX92" fmla="*/ 2709216 w 4854573"/>
              <a:gd name="connsiteY92" fmla="*/ 6440527 h 6857998"/>
              <a:gd name="connsiteX93" fmla="*/ 2733798 w 4854573"/>
              <a:gd name="connsiteY93" fmla="*/ 6476005 h 6857998"/>
              <a:gd name="connsiteX94" fmla="*/ 2733798 w 4854573"/>
              <a:gd name="connsiteY94" fmla="*/ 6548920 h 6857998"/>
              <a:gd name="connsiteX95" fmla="*/ 2768717 w 4854573"/>
              <a:gd name="connsiteY95" fmla="*/ 6548920 h 6857998"/>
              <a:gd name="connsiteX96" fmla="*/ 2768717 w 4854573"/>
              <a:gd name="connsiteY96" fmla="*/ 6479358 h 6857998"/>
              <a:gd name="connsiteX97" fmla="*/ 2800006 w 4854573"/>
              <a:gd name="connsiteY97" fmla="*/ 6440527 h 6857998"/>
              <a:gd name="connsiteX98" fmla="*/ 2824310 w 4854573"/>
              <a:gd name="connsiteY98" fmla="*/ 6476005 h 6857998"/>
              <a:gd name="connsiteX99" fmla="*/ 2824310 w 4854573"/>
              <a:gd name="connsiteY99" fmla="*/ 6548920 h 6857998"/>
              <a:gd name="connsiteX100" fmla="*/ 2859230 w 4854573"/>
              <a:gd name="connsiteY100" fmla="*/ 6548920 h 6857998"/>
              <a:gd name="connsiteX101" fmla="*/ 2859230 w 4854573"/>
              <a:gd name="connsiteY101" fmla="*/ 6472933 h 6857998"/>
              <a:gd name="connsiteX102" fmla="*/ 2807276 w 4854573"/>
              <a:gd name="connsiteY102" fmla="*/ 6410915 h 6857998"/>
              <a:gd name="connsiteX103" fmla="*/ 2760902 w 4854573"/>
              <a:gd name="connsiteY103" fmla="*/ 6435220 h 6857998"/>
              <a:gd name="connsiteX104" fmla="*/ 2718999 w 4854573"/>
              <a:gd name="connsiteY104" fmla="*/ 6410915 h 6857998"/>
              <a:gd name="connsiteX105" fmla="*/ 2565636 w 4854573"/>
              <a:gd name="connsiteY105" fmla="*/ 6410915 h 6857998"/>
              <a:gd name="connsiteX106" fmla="*/ 2512560 w 4854573"/>
              <a:gd name="connsiteY106" fmla="*/ 6453377 h 6857998"/>
              <a:gd name="connsiteX107" fmla="*/ 2529322 w 4854573"/>
              <a:gd name="connsiteY107" fmla="*/ 6480476 h 6857998"/>
              <a:gd name="connsiteX108" fmla="*/ 2563406 w 4854573"/>
              <a:gd name="connsiteY108" fmla="*/ 6492490 h 6857998"/>
              <a:gd name="connsiteX109" fmla="*/ 2589664 w 4854573"/>
              <a:gd name="connsiteY109" fmla="*/ 6510370 h 6857998"/>
              <a:gd name="connsiteX110" fmla="*/ 2568990 w 4854573"/>
              <a:gd name="connsiteY110" fmla="*/ 6525178 h 6857998"/>
              <a:gd name="connsiteX111" fmla="*/ 2542731 w 4854573"/>
              <a:gd name="connsiteY111" fmla="*/ 6506181 h 6857998"/>
              <a:gd name="connsiteX112" fmla="*/ 2507812 w 4854573"/>
              <a:gd name="connsiteY112" fmla="*/ 6506181 h 6857998"/>
              <a:gd name="connsiteX113" fmla="*/ 2569549 w 4854573"/>
              <a:gd name="connsiteY113" fmla="*/ 6552273 h 6857998"/>
              <a:gd name="connsiteX114" fmla="*/ 2624301 w 4854573"/>
              <a:gd name="connsiteY114" fmla="*/ 6508416 h 6857998"/>
              <a:gd name="connsiteX115" fmla="*/ 2598597 w 4854573"/>
              <a:gd name="connsiteY115" fmla="*/ 6474328 h 6857998"/>
              <a:gd name="connsiteX116" fmla="*/ 2573733 w 4854573"/>
              <a:gd name="connsiteY116" fmla="*/ 6467067 h 6857998"/>
              <a:gd name="connsiteX117" fmla="*/ 2546357 w 4854573"/>
              <a:gd name="connsiteY117" fmla="*/ 6451146 h 6857998"/>
              <a:gd name="connsiteX118" fmla="*/ 2565354 w 4854573"/>
              <a:gd name="connsiteY118" fmla="*/ 6438014 h 6857998"/>
              <a:gd name="connsiteX119" fmla="*/ 2586588 w 4854573"/>
              <a:gd name="connsiteY119" fmla="*/ 6452541 h 6857998"/>
              <a:gd name="connsiteX120" fmla="*/ 2619271 w 4854573"/>
              <a:gd name="connsiteY120" fmla="*/ 6452541 h 6857998"/>
              <a:gd name="connsiteX121" fmla="*/ 2565636 w 4854573"/>
              <a:gd name="connsiteY121" fmla="*/ 6410915 h 6857998"/>
              <a:gd name="connsiteX122" fmla="*/ 4240120 w 4854573"/>
              <a:gd name="connsiteY122" fmla="*/ 6410876 h 6857998"/>
              <a:gd name="connsiteX123" fmla="*/ 4169247 w 4854573"/>
              <a:gd name="connsiteY123" fmla="*/ 6481749 h 6857998"/>
              <a:gd name="connsiteX124" fmla="*/ 4240120 w 4854573"/>
              <a:gd name="connsiteY124" fmla="*/ 6552628 h 6857998"/>
              <a:gd name="connsiteX125" fmla="*/ 4292190 w 4854573"/>
              <a:gd name="connsiteY125" fmla="*/ 6529718 h 6857998"/>
              <a:gd name="connsiteX126" fmla="*/ 4344261 w 4854573"/>
              <a:gd name="connsiteY126" fmla="*/ 6552628 h 6857998"/>
              <a:gd name="connsiteX127" fmla="*/ 4414327 w 4854573"/>
              <a:gd name="connsiteY127" fmla="*/ 6491912 h 6857998"/>
              <a:gd name="connsiteX128" fmla="*/ 4484394 w 4854573"/>
              <a:gd name="connsiteY128" fmla="*/ 6552628 h 6857998"/>
              <a:gd name="connsiteX129" fmla="*/ 4555267 w 4854573"/>
              <a:gd name="connsiteY129" fmla="*/ 6481754 h 6857998"/>
              <a:gd name="connsiteX130" fmla="*/ 4484394 w 4854573"/>
              <a:gd name="connsiteY130" fmla="*/ 6410876 h 6857998"/>
              <a:gd name="connsiteX131" fmla="*/ 4414327 w 4854573"/>
              <a:gd name="connsiteY131" fmla="*/ 6471592 h 6857998"/>
              <a:gd name="connsiteX132" fmla="*/ 4344261 w 4854573"/>
              <a:gd name="connsiteY132" fmla="*/ 6410876 h 6857998"/>
              <a:gd name="connsiteX133" fmla="*/ 4292190 w 4854573"/>
              <a:gd name="connsiteY133" fmla="*/ 6433786 h 6857998"/>
              <a:gd name="connsiteX134" fmla="*/ 4240120 w 4854573"/>
              <a:gd name="connsiteY134" fmla="*/ 6410876 h 6857998"/>
              <a:gd name="connsiteX135" fmla="*/ 3955251 w 4854573"/>
              <a:gd name="connsiteY135" fmla="*/ 6353368 h 6857998"/>
              <a:gd name="connsiteX136" fmla="*/ 3955251 w 4854573"/>
              <a:gd name="connsiteY136" fmla="*/ 6548920 h 6857998"/>
              <a:gd name="connsiteX137" fmla="*/ 3990170 w 4854573"/>
              <a:gd name="connsiteY137" fmla="*/ 6548920 h 6857998"/>
              <a:gd name="connsiteX138" fmla="*/ 3990170 w 4854573"/>
              <a:gd name="connsiteY138" fmla="*/ 6479359 h 6857998"/>
              <a:gd name="connsiteX139" fmla="*/ 4021177 w 4854573"/>
              <a:gd name="connsiteY139" fmla="*/ 6440527 h 6857998"/>
              <a:gd name="connsiteX140" fmla="*/ 4047159 w 4854573"/>
              <a:gd name="connsiteY140" fmla="*/ 6476005 h 6857998"/>
              <a:gd name="connsiteX141" fmla="*/ 4047159 w 4854573"/>
              <a:gd name="connsiteY141" fmla="*/ 6548920 h 6857998"/>
              <a:gd name="connsiteX142" fmla="*/ 4081801 w 4854573"/>
              <a:gd name="connsiteY142" fmla="*/ 6548920 h 6857998"/>
              <a:gd name="connsiteX143" fmla="*/ 4081801 w 4854573"/>
              <a:gd name="connsiteY143" fmla="*/ 6472934 h 6857998"/>
              <a:gd name="connsiteX144" fmla="*/ 4032073 w 4854573"/>
              <a:gd name="connsiteY144" fmla="*/ 6410915 h 6857998"/>
              <a:gd name="connsiteX145" fmla="*/ 3990170 w 4854573"/>
              <a:gd name="connsiteY145" fmla="*/ 6434938 h 6857998"/>
              <a:gd name="connsiteX146" fmla="*/ 3990170 w 4854573"/>
              <a:gd name="connsiteY146" fmla="*/ 6353368 h 6857998"/>
              <a:gd name="connsiteX147" fmla="*/ 3764170 w 4854573"/>
              <a:gd name="connsiteY147" fmla="*/ 6353368 h 6857998"/>
              <a:gd name="connsiteX148" fmla="*/ 3742660 w 4854573"/>
              <a:gd name="connsiteY148" fmla="*/ 6373202 h 6857998"/>
              <a:gd name="connsiteX149" fmla="*/ 3764170 w 4854573"/>
              <a:gd name="connsiteY149" fmla="*/ 6393317 h 6857998"/>
              <a:gd name="connsiteX150" fmla="*/ 3785963 w 4854573"/>
              <a:gd name="connsiteY150" fmla="*/ 6373202 h 6857998"/>
              <a:gd name="connsiteX151" fmla="*/ 3764170 w 4854573"/>
              <a:gd name="connsiteY151" fmla="*/ 6353368 h 6857998"/>
              <a:gd name="connsiteX152" fmla="*/ 3064379 w 4854573"/>
              <a:gd name="connsiteY152" fmla="*/ 6353368 h 6857998"/>
              <a:gd name="connsiteX153" fmla="*/ 3042869 w 4854573"/>
              <a:gd name="connsiteY153" fmla="*/ 6373202 h 6857998"/>
              <a:gd name="connsiteX154" fmla="*/ 3064379 w 4854573"/>
              <a:gd name="connsiteY154" fmla="*/ 6393317 h 6857998"/>
              <a:gd name="connsiteX155" fmla="*/ 3086172 w 4854573"/>
              <a:gd name="connsiteY155" fmla="*/ 6373202 h 6857998"/>
              <a:gd name="connsiteX156" fmla="*/ 3064379 w 4854573"/>
              <a:gd name="connsiteY156" fmla="*/ 6353368 h 6857998"/>
              <a:gd name="connsiteX157" fmla="*/ 3011581 w 4854573"/>
              <a:gd name="connsiteY157" fmla="*/ 6353368 h 6857998"/>
              <a:gd name="connsiteX158" fmla="*/ 2965765 w 4854573"/>
              <a:gd name="connsiteY158" fmla="*/ 6398624 h 6857998"/>
              <a:gd name="connsiteX159" fmla="*/ 2965765 w 4854573"/>
              <a:gd name="connsiteY159" fmla="*/ 6414269 h 6857998"/>
              <a:gd name="connsiteX160" fmla="*/ 2944532 w 4854573"/>
              <a:gd name="connsiteY160" fmla="*/ 6414269 h 6857998"/>
              <a:gd name="connsiteX161" fmla="*/ 2944532 w 4854573"/>
              <a:gd name="connsiteY161" fmla="*/ 6443040 h 6857998"/>
              <a:gd name="connsiteX162" fmla="*/ 2965765 w 4854573"/>
              <a:gd name="connsiteY162" fmla="*/ 6443040 h 6857998"/>
              <a:gd name="connsiteX163" fmla="*/ 2965765 w 4854573"/>
              <a:gd name="connsiteY163" fmla="*/ 6548915 h 6857998"/>
              <a:gd name="connsiteX164" fmla="*/ 3000684 w 4854573"/>
              <a:gd name="connsiteY164" fmla="*/ 6548915 h 6857998"/>
              <a:gd name="connsiteX165" fmla="*/ 3000684 w 4854573"/>
              <a:gd name="connsiteY165" fmla="*/ 6443040 h 6857998"/>
              <a:gd name="connsiteX166" fmla="*/ 3029179 w 4854573"/>
              <a:gd name="connsiteY166" fmla="*/ 6443040 h 6857998"/>
              <a:gd name="connsiteX167" fmla="*/ 3029179 w 4854573"/>
              <a:gd name="connsiteY167" fmla="*/ 6414269 h 6857998"/>
              <a:gd name="connsiteX168" fmla="*/ 3000684 w 4854573"/>
              <a:gd name="connsiteY168" fmla="*/ 6414269 h 6857998"/>
              <a:gd name="connsiteX169" fmla="*/ 3000684 w 4854573"/>
              <a:gd name="connsiteY169" fmla="*/ 6398624 h 6857998"/>
              <a:gd name="connsiteX170" fmla="*/ 3017165 w 4854573"/>
              <a:gd name="connsiteY170" fmla="*/ 6382703 h 6857998"/>
              <a:gd name="connsiteX171" fmla="*/ 3029179 w 4854573"/>
              <a:gd name="connsiteY171" fmla="*/ 6382703 h 6857998"/>
              <a:gd name="connsiteX172" fmla="*/ 3029179 w 4854573"/>
              <a:gd name="connsiteY172" fmla="*/ 6353368 h 6857998"/>
              <a:gd name="connsiteX173" fmla="*/ 2456403 w 4854573"/>
              <a:gd name="connsiteY173" fmla="*/ 6353368 h 6857998"/>
              <a:gd name="connsiteX174" fmla="*/ 2456403 w 4854573"/>
              <a:gd name="connsiteY174" fmla="*/ 6432708 h 6857998"/>
              <a:gd name="connsiteX175" fmla="*/ 2413941 w 4854573"/>
              <a:gd name="connsiteY175" fmla="*/ 6410915 h 6857998"/>
              <a:gd name="connsiteX176" fmla="*/ 2350528 w 4854573"/>
              <a:gd name="connsiteY176" fmla="*/ 6481312 h 6857998"/>
              <a:gd name="connsiteX177" fmla="*/ 2413941 w 4854573"/>
              <a:gd name="connsiteY177" fmla="*/ 6552268 h 6857998"/>
              <a:gd name="connsiteX178" fmla="*/ 2456403 w 4854573"/>
              <a:gd name="connsiteY178" fmla="*/ 6529640 h 6857998"/>
              <a:gd name="connsiteX179" fmla="*/ 2456126 w 4854573"/>
              <a:gd name="connsiteY179" fmla="*/ 6548915 h 6857998"/>
              <a:gd name="connsiteX180" fmla="*/ 2491327 w 4854573"/>
              <a:gd name="connsiteY180" fmla="*/ 6548915 h 6857998"/>
              <a:gd name="connsiteX181" fmla="*/ 2491327 w 4854573"/>
              <a:gd name="connsiteY181" fmla="*/ 6353368 h 6857998"/>
              <a:gd name="connsiteX182" fmla="*/ 0 w 4854573"/>
              <a:gd name="connsiteY182" fmla="*/ 0 h 6857998"/>
              <a:gd name="connsiteX183" fmla="*/ 4854573 w 4854573"/>
              <a:gd name="connsiteY183" fmla="*/ 0 h 6857998"/>
              <a:gd name="connsiteX184" fmla="*/ 4854573 w 4854573"/>
              <a:gd name="connsiteY184" fmla="*/ 6857998 h 6857998"/>
              <a:gd name="connsiteX185" fmla="*/ 0 w 4854573"/>
              <a:gd name="connsiteY185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4854573" h="6857998">
                <a:moveTo>
                  <a:pt x="2881308" y="6463991"/>
                </a:moveTo>
                <a:lnTo>
                  <a:pt x="2881308" y="6493321"/>
                </a:lnTo>
                <a:lnTo>
                  <a:pt x="2943137" y="6493321"/>
                </a:lnTo>
                <a:lnTo>
                  <a:pt x="2943137" y="6463991"/>
                </a:lnTo>
                <a:close/>
                <a:moveTo>
                  <a:pt x="2421484" y="6441363"/>
                </a:moveTo>
                <a:cubicBezTo>
                  <a:pt x="2444389" y="6441363"/>
                  <a:pt x="2456962" y="6458402"/>
                  <a:pt x="2456962" y="6481589"/>
                </a:cubicBezTo>
                <a:cubicBezTo>
                  <a:pt x="2456962" y="6503941"/>
                  <a:pt x="2445230" y="6521820"/>
                  <a:pt x="2421484" y="6521820"/>
                </a:cubicBezTo>
                <a:cubicBezTo>
                  <a:pt x="2398856" y="6521820"/>
                  <a:pt x="2385724" y="6504499"/>
                  <a:pt x="2385724" y="6481312"/>
                </a:cubicBezTo>
                <a:cubicBezTo>
                  <a:pt x="2385724" y="6458684"/>
                  <a:pt x="2398856" y="6441363"/>
                  <a:pt x="2421484" y="6441363"/>
                </a:cubicBezTo>
                <a:close/>
                <a:moveTo>
                  <a:pt x="3511349" y="6439132"/>
                </a:moveTo>
                <a:cubicBezTo>
                  <a:pt x="3526711" y="6439132"/>
                  <a:pt x="3542079" y="6448629"/>
                  <a:pt x="3543474" y="6468185"/>
                </a:cubicBezTo>
                <a:lnTo>
                  <a:pt x="3476430" y="6468185"/>
                </a:lnTo>
                <a:cubicBezTo>
                  <a:pt x="3479783" y="6447793"/>
                  <a:pt x="3495987" y="6439132"/>
                  <a:pt x="3511349" y="6439132"/>
                </a:cubicBezTo>
                <a:close/>
                <a:moveTo>
                  <a:pt x="3746850" y="6414268"/>
                </a:moveTo>
                <a:lnTo>
                  <a:pt x="3746850" y="6548919"/>
                </a:lnTo>
                <a:lnTo>
                  <a:pt x="3781492" y="6548919"/>
                </a:lnTo>
                <a:lnTo>
                  <a:pt x="3781492" y="6414268"/>
                </a:lnTo>
                <a:close/>
                <a:moveTo>
                  <a:pt x="3107677" y="6414268"/>
                </a:moveTo>
                <a:lnTo>
                  <a:pt x="3107677" y="6548919"/>
                </a:lnTo>
                <a:lnTo>
                  <a:pt x="3142319" y="6548919"/>
                </a:lnTo>
                <a:lnTo>
                  <a:pt x="3142319" y="6488296"/>
                </a:lnTo>
                <a:cubicBezTo>
                  <a:pt x="3142319" y="6462596"/>
                  <a:pt x="3156010" y="6446393"/>
                  <a:pt x="3178079" y="6446393"/>
                </a:cubicBezTo>
                <a:lnTo>
                  <a:pt x="3191488" y="6446393"/>
                </a:lnTo>
                <a:lnTo>
                  <a:pt x="3191488" y="6414268"/>
                </a:lnTo>
                <a:cubicBezTo>
                  <a:pt x="3185899" y="6414268"/>
                  <a:pt x="3178079" y="6414545"/>
                  <a:pt x="3174167" y="6414827"/>
                </a:cubicBezTo>
                <a:cubicBezTo>
                  <a:pt x="3160476" y="6415945"/>
                  <a:pt x="3149303" y="6424046"/>
                  <a:pt x="3140642" y="6439409"/>
                </a:cubicBezTo>
                <a:lnTo>
                  <a:pt x="3140642" y="6414268"/>
                </a:lnTo>
                <a:close/>
                <a:moveTo>
                  <a:pt x="3047340" y="6414268"/>
                </a:moveTo>
                <a:lnTo>
                  <a:pt x="3047340" y="6548919"/>
                </a:lnTo>
                <a:lnTo>
                  <a:pt x="3081982" y="6548919"/>
                </a:lnTo>
                <a:lnTo>
                  <a:pt x="3081982" y="6414268"/>
                </a:lnTo>
                <a:close/>
                <a:moveTo>
                  <a:pt x="3870600" y="6410920"/>
                </a:moveTo>
                <a:cubicBezTo>
                  <a:pt x="3828138" y="6410920"/>
                  <a:pt x="3800480" y="6442768"/>
                  <a:pt x="3800480" y="6481599"/>
                </a:cubicBezTo>
                <a:cubicBezTo>
                  <a:pt x="3800480" y="6520707"/>
                  <a:pt x="3827856" y="6552278"/>
                  <a:pt x="3870600" y="6552278"/>
                </a:cubicBezTo>
                <a:cubicBezTo>
                  <a:pt x="3908032" y="6552278"/>
                  <a:pt x="3930660" y="6530209"/>
                  <a:pt x="3936808" y="6501715"/>
                </a:cubicBezTo>
                <a:lnTo>
                  <a:pt x="3900212" y="6501715"/>
                </a:lnTo>
                <a:cubicBezTo>
                  <a:pt x="3895741" y="6516241"/>
                  <a:pt x="3884568" y="6522666"/>
                  <a:pt x="3870323" y="6522666"/>
                </a:cubicBezTo>
                <a:cubicBezTo>
                  <a:pt x="3850208" y="6522666"/>
                  <a:pt x="3835963" y="6505627"/>
                  <a:pt x="3835963" y="6481599"/>
                </a:cubicBezTo>
                <a:cubicBezTo>
                  <a:pt x="3835963" y="6458407"/>
                  <a:pt x="3849095" y="6440809"/>
                  <a:pt x="3870323" y="6440809"/>
                </a:cubicBezTo>
                <a:cubicBezTo>
                  <a:pt x="3884850" y="6440809"/>
                  <a:pt x="3896023" y="6447793"/>
                  <a:pt x="3900212" y="6461483"/>
                </a:cubicBezTo>
                <a:lnTo>
                  <a:pt x="3936808" y="6461483"/>
                </a:lnTo>
                <a:cubicBezTo>
                  <a:pt x="3929547" y="6427123"/>
                  <a:pt x="3902166" y="6410920"/>
                  <a:pt x="3870600" y="6410920"/>
                </a:cubicBezTo>
                <a:close/>
                <a:moveTo>
                  <a:pt x="3673376" y="6410915"/>
                </a:moveTo>
                <a:cubicBezTo>
                  <a:pt x="3654660" y="6410915"/>
                  <a:pt x="3637898" y="6420970"/>
                  <a:pt x="3629796" y="6436897"/>
                </a:cubicBezTo>
                <a:lnTo>
                  <a:pt x="3629796" y="6414268"/>
                </a:lnTo>
                <a:lnTo>
                  <a:pt x="3596831" y="6414268"/>
                </a:lnTo>
                <a:lnTo>
                  <a:pt x="3596831" y="6548920"/>
                </a:lnTo>
                <a:lnTo>
                  <a:pt x="3631750" y="6548920"/>
                </a:lnTo>
                <a:lnTo>
                  <a:pt x="3631750" y="6479358"/>
                </a:lnTo>
                <a:cubicBezTo>
                  <a:pt x="3631750" y="6455612"/>
                  <a:pt x="3643482" y="6440527"/>
                  <a:pt x="3662480" y="6440527"/>
                </a:cubicBezTo>
                <a:cubicBezTo>
                  <a:pt x="3678683" y="6440527"/>
                  <a:pt x="3688739" y="6454218"/>
                  <a:pt x="3688739" y="6476005"/>
                </a:cubicBezTo>
                <a:lnTo>
                  <a:pt x="3688739" y="6548920"/>
                </a:lnTo>
                <a:lnTo>
                  <a:pt x="3723658" y="6548920"/>
                </a:lnTo>
                <a:lnTo>
                  <a:pt x="3723658" y="6472933"/>
                </a:lnTo>
                <a:cubicBezTo>
                  <a:pt x="3723662" y="6440527"/>
                  <a:pt x="3712766" y="6410915"/>
                  <a:pt x="3673376" y="6410915"/>
                </a:cubicBezTo>
                <a:close/>
                <a:moveTo>
                  <a:pt x="3511349" y="6410915"/>
                </a:moveTo>
                <a:cubicBezTo>
                  <a:pt x="3466375" y="6410915"/>
                  <a:pt x="3441229" y="6443599"/>
                  <a:pt x="3441229" y="6482712"/>
                </a:cubicBezTo>
                <a:cubicBezTo>
                  <a:pt x="3441229" y="6522938"/>
                  <a:pt x="3468605" y="6552273"/>
                  <a:pt x="3511067" y="6552273"/>
                </a:cubicBezTo>
                <a:cubicBezTo>
                  <a:pt x="3537049" y="6552273"/>
                  <a:pt x="3564143" y="6539423"/>
                  <a:pt x="3574762" y="6506458"/>
                </a:cubicBezTo>
                <a:lnTo>
                  <a:pt x="3539561" y="6506458"/>
                </a:lnTo>
                <a:cubicBezTo>
                  <a:pt x="3534254" y="6517354"/>
                  <a:pt x="3523640" y="6523779"/>
                  <a:pt x="3510785" y="6523779"/>
                </a:cubicBezTo>
                <a:cubicBezTo>
                  <a:pt x="3493746" y="6523779"/>
                  <a:pt x="3476984" y="6512883"/>
                  <a:pt x="3475866" y="6489977"/>
                </a:cubicBezTo>
                <a:lnTo>
                  <a:pt x="3577275" y="6489977"/>
                </a:lnTo>
                <a:cubicBezTo>
                  <a:pt x="3578111" y="6486624"/>
                  <a:pt x="3578670" y="6479640"/>
                  <a:pt x="3578670" y="6476846"/>
                </a:cubicBezTo>
                <a:cubicBezTo>
                  <a:pt x="3578675" y="6438850"/>
                  <a:pt x="3549904" y="6410915"/>
                  <a:pt x="3511349" y="6410915"/>
                </a:cubicBezTo>
                <a:close/>
                <a:moveTo>
                  <a:pt x="3282000" y="6410915"/>
                </a:moveTo>
                <a:cubicBezTo>
                  <a:pt x="3264961" y="6410915"/>
                  <a:pt x="3248476" y="6419294"/>
                  <a:pt x="3239256" y="6432425"/>
                </a:cubicBezTo>
                <a:lnTo>
                  <a:pt x="3239256" y="6414268"/>
                </a:lnTo>
                <a:lnTo>
                  <a:pt x="3206291" y="6414268"/>
                </a:lnTo>
                <a:lnTo>
                  <a:pt x="3206291" y="6548920"/>
                </a:lnTo>
                <a:lnTo>
                  <a:pt x="3241210" y="6548920"/>
                </a:lnTo>
                <a:lnTo>
                  <a:pt x="3241210" y="6479358"/>
                </a:lnTo>
                <a:cubicBezTo>
                  <a:pt x="3241210" y="6455612"/>
                  <a:pt x="3253224" y="6440527"/>
                  <a:pt x="3272217" y="6440527"/>
                </a:cubicBezTo>
                <a:cubicBezTo>
                  <a:pt x="3287302" y="6440527"/>
                  <a:pt x="3296799" y="6454218"/>
                  <a:pt x="3296799" y="6476005"/>
                </a:cubicBezTo>
                <a:lnTo>
                  <a:pt x="3296799" y="6548920"/>
                </a:lnTo>
                <a:lnTo>
                  <a:pt x="3331718" y="6548920"/>
                </a:lnTo>
                <a:lnTo>
                  <a:pt x="3331718" y="6479358"/>
                </a:lnTo>
                <a:cubicBezTo>
                  <a:pt x="3331718" y="6455612"/>
                  <a:pt x="3343732" y="6440527"/>
                  <a:pt x="3363007" y="6440527"/>
                </a:cubicBezTo>
                <a:cubicBezTo>
                  <a:pt x="3377810" y="6440527"/>
                  <a:pt x="3387311" y="6454218"/>
                  <a:pt x="3387311" y="6476005"/>
                </a:cubicBezTo>
                <a:lnTo>
                  <a:pt x="3387311" y="6548920"/>
                </a:lnTo>
                <a:lnTo>
                  <a:pt x="3422230" y="6548920"/>
                </a:lnTo>
                <a:lnTo>
                  <a:pt x="3422230" y="6472933"/>
                </a:lnTo>
                <a:cubicBezTo>
                  <a:pt x="3422235" y="6434938"/>
                  <a:pt x="3402120" y="6410915"/>
                  <a:pt x="3370277" y="6410915"/>
                </a:cubicBezTo>
                <a:cubicBezTo>
                  <a:pt x="3351002" y="6410915"/>
                  <a:pt x="3333122" y="6420411"/>
                  <a:pt x="3323903" y="6435220"/>
                </a:cubicBezTo>
                <a:cubicBezTo>
                  <a:pt x="3315524" y="6420416"/>
                  <a:pt x="3299321" y="6410915"/>
                  <a:pt x="3282000" y="6410915"/>
                </a:cubicBezTo>
                <a:close/>
                <a:moveTo>
                  <a:pt x="2718999" y="6410915"/>
                </a:moveTo>
                <a:cubicBezTo>
                  <a:pt x="2701960" y="6410915"/>
                  <a:pt x="2685475" y="6419294"/>
                  <a:pt x="2676255" y="6432425"/>
                </a:cubicBezTo>
                <a:lnTo>
                  <a:pt x="2676255" y="6414268"/>
                </a:lnTo>
                <a:lnTo>
                  <a:pt x="2643290" y="6414268"/>
                </a:lnTo>
                <a:lnTo>
                  <a:pt x="2643290" y="6548920"/>
                </a:lnTo>
                <a:lnTo>
                  <a:pt x="2678209" y="6548920"/>
                </a:lnTo>
                <a:lnTo>
                  <a:pt x="2678209" y="6479358"/>
                </a:lnTo>
                <a:cubicBezTo>
                  <a:pt x="2678209" y="6455612"/>
                  <a:pt x="2690223" y="6440527"/>
                  <a:pt x="2709216" y="6440527"/>
                </a:cubicBezTo>
                <a:cubicBezTo>
                  <a:pt x="2724301" y="6440527"/>
                  <a:pt x="2733798" y="6454218"/>
                  <a:pt x="2733798" y="6476005"/>
                </a:cubicBezTo>
                <a:lnTo>
                  <a:pt x="2733798" y="6548920"/>
                </a:lnTo>
                <a:lnTo>
                  <a:pt x="2768717" y="6548920"/>
                </a:lnTo>
                <a:lnTo>
                  <a:pt x="2768717" y="6479358"/>
                </a:lnTo>
                <a:cubicBezTo>
                  <a:pt x="2768717" y="6455612"/>
                  <a:pt x="2780731" y="6440527"/>
                  <a:pt x="2800006" y="6440527"/>
                </a:cubicBezTo>
                <a:cubicBezTo>
                  <a:pt x="2814814" y="6440527"/>
                  <a:pt x="2824310" y="6454218"/>
                  <a:pt x="2824310" y="6476005"/>
                </a:cubicBezTo>
                <a:lnTo>
                  <a:pt x="2824310" y="6548920"/>
                </a:lnTo>
                <a:lnTo>
                  <a:pt x="2859230" y="6548920"/>
                </a:lnTo>
                <a:lnTo>
                  <a:pt x="2859230" y="6472933"/>
                </a:lnTo>
                <a:cubicBezTo>
                  <a:pt x="2859239" y="6434938"/>
                  <a:pt x="2839124" y="6410915"/>
                  <a:pt x="2807276" y="6410915"/>
                </a:cubicBezTo>
                <a:cubicBezTo>
                  <a:pt x="2788001" y="6410915"/>
                  <a:pt x="2770121" y="6420411"/>
                  <a:pt x="2760902" y="6435220"/>
                </a:cubicBezTo>
                <a:cubicBezTo>
                  <a:pt x="2752523" y="6420416"/>
                  <a:pt x="2736320" y="6410915"/>
                  <a:pt x="2718999" y="6410915"/>
                </a:cubicBezTo>
                <a:close/>
                <a:moveTo>
                  <a:pt x="2565636" y="6410915"/>
                </a:moveTo>
                <a:cubicBezTo>
                  <a:pt x="2532953" y="6410915"/>
                  <a:pt x="2512560" y="6427395"/>
                  <a:pt x="2512560" y="6453377"/>
                </a:cubicBezTo>
                <a:cubicBezTo>
                  <a:pt x="2512560" y="6465950"/>
                  <a:pt x="2519267" y="6474887"/>
                  <a:pt x="2529322" y="6480476"/>
                </a:cubicBezTo>
                <a:cubicBezTo>
                  <a:pt x="2540777" y="6486901"/>
                  <a:pt x="2553904" y="6490254"/>
                  <a:pt x="2563406" y="6492490"/>
                </a:cubicBezTo>
                <a:cubicBezTo>
                  <a:pt x="2587429" y="6498079"/>
                  <a:pt x="2589664" y="6503386"/>
                  <a:pt x="2589664" y="6510370"/>
                </a:cubicBezTo>
                <a:cubicBezTo>
                  <a:pt x="2589664" y="6519589"/>
                  <a:pt x="2581563" y="6525178"/>
                  <a:pt x="2568990" y="6525178"/>
                </a:cubicBezTo>
                <a:cubicBezTo>
                  <a:pt x="2555022" y="6525178"/>
                  <a:pt x="2544967" y="6517913"/>
                  <a:pt x="2542731" y="6506181"/>
                </a:cubicBezTo>
                <a:lnTo>
                  <a:pt x="2507812" y="6506181"/>
                </a:lnTo>
                <a:cubicBezTo>
                  <a:pt x="2511165" y="6534398"/>
                  <a:pt x="2534911" y="6552273"/>
                  <a:pt x="2569549" y="6552273"/>
                </a:cubicBezTo>
                <a:cubicBezTo>
                  <a:pt x="2603073" y="6552273"/>
                  <a:pt x="2624301" y="6535234"/>
                  <a:pt x="2624301" y="6508416"/>
                </a:cubicBezTo>
                <a:cubicBezTo>
                  <a:pt x="2624296" y="6490813"/>
                  <a:pt x="2614800" y="6479635"/>
                  <a:pt x="2598597" y="6474328"/>
                </a:cubicBezTo>
                <a:cubicBezTo>
                  <a:pt x="2590495" y="6471534"/>
                  <a:pt x="2583234" y="6469298"/>
                  <a:pt x="2573733" y="6467067"/>
                </a:cubicBezTo>
                <a:cubicBezTo>
                  <a:pt x="2564237" y="6464832"/>
                  <a:pt x="2546357" y="6462878"/>
                  <a:pt x="2546357" y="6451146"/>
                </a:cubicBezTo>
                <a:cubicBezTo>
                  <a:pt x="2546357" y="6443044"/>
                  <a:pt x="2553618" y="6438014"/>
                  <a:pt x="2565354" y="6438014"/>
                </a:cubicBezTo>
                <a:cubicBezTo>
                  <a:pt x="2576809" y="6438014"/>
                  <a:pt x="2584911" y="6443603"/>
                  <a:pt x="2586588" y="6452541"/>
                </a:cubicBezTo>
                <a:lnTo>
                  <a:pt x="2619271" y="6452541"/>
                </a:lnTo>
                <a:cubicBezTo>
                  <a:pt x="2615918" y="6426841"/>
                  <a:pt x="2595248" y="6410915"/>
                  <a:pt x="2565636" y="6410915"/>
                </a:cubicBezTo>
                <a:close/>
                <a:moveTo>
                  <a:pt x="4240120" y="6410876"/>
                </a:moveTo>
                <a:cubicBezTo>
                  <a:pt x="4200978" y="6410876"/>
                  <a:pt x="4169247" y="6442607"/>
                  <a:pt x="4169247" y="6481749"/>
                </a:cubicBezTo>
                <a:cubicBezTo>
                  <a:pt x="4169247" y="6520892"/>
                  <a:pt x="4200973" y="6552628"/>
                  <a:pt x="4240120" y="6552628"/>
                </a:cubicBezTo>
                <a:cubicBezTo>
                  <a:pt x="4260737" y="6552628"/>
                  <a:pt x="4279243" y="6543768"/>
                  <a:pt x="4292190" y="6529718"/>
                </a:cubicBezTo>
                <a:cubicBezTo>
                  <a:pt x="4305142" y="6543773"/>
                  <a:pt x="4323644" y="6552628"/>
                  <a:pt x="4344261" y="6552628"/>
                </a:cubicBezTo>
                <a:cubicBezTo>
                  <a:pt x="4379943" y="6552628"/>
                  <a:pt x="4409385" y="6526228"/>
                  <a:pt x="4414327" y="6491912"/>
                </a:cubicBezTo>
                <a:cubicBezTo>
                  <a:pt x="4419265" y="6526228"/>
                  <a:pt x="4448707" y="6552628"/>
                  <a:pt x="4484394" y="6552628"/>
                </a:cubicBezTo>
                <a:cubicBezTo>
                  <a:pt x="4523536" y="6552628"/>
                  <a:pt x="4555267" y="6520897"/>
                  <a:pt x="4555267" y="6481754"/>
                </a:cubicBezTo>
                <a:cubicBezTo>
                  <a:pt x="4555267" y="6442612"/>
                  <a:pt x="4523536" y="6410876"/>
                  <a:pt x="4484394" y="6410876"/>
                </a:cubicBezTo>
                <a:cubicBezTo>
                  <a:pt x="4448707" y="6410876"/>
                  <a:pt x="4419265" y="6437276"/>
                  <a:pt x="4414327" y="6471592"/>
                </a:cubicBezTo>
                <a:cubicBezTo>
                  <a:pt x="4409389" y="6437276"/>
                  <a:pt x="4379947" y="6410876"/>
                  <a:pt x="4344261" y="6410876"/>
                </a:cubicBezTo>
                <a:cubicBezTo>
                  <a:pt x="4323644" y="6410876"/>
                  <a:pt x="4305138" y="6419736"/>
                  <a:pt x="4292190" y="6433786"/>
                </a:cubicBezTo>
                <a:cubicBezTo>
                  <a:pt x="4279239" y="6419731"/>
                  <a:pt x="4260737" y="6410876"/>
                  <a:pt x="4240120" y="6410876"/>
                </a:cubicBezTo>
                <a:close/>
                <a:moveTo>
                  <a:pt x="3955251" y="6353368"/>
                </a:moveTo>
                <a:lnTo>
                  <a:pt x="3955251" y="6548920"/>
                </a:lnTo>
                <a:lnTo>
                  <a:pt x="3990170" y="6548920"/>
                </a:lnTo>
                <a:lnTo>
                  <a:pt x="3990170" y="6479359"/>
                </a:lnTo>
                <a:cubicBezTo>
                  <a:pt x="3990170" y="6455613"/>
                  <a:pt x="4002184" y="6440527"/>
                  <a:pt x="4021177" y="6440527"/>
                </a:cubicBezTo>
                <a:cubicBezTo>
                  <a:pt x="4042687" y="6440527"/>
                  <a:pt x="4047159" y="6454495"/>
                  <a:pt x="4047159" y="6476005"/>
                </a:cubicBezTo>
                <a:lnTo>
                  <a:pt x="4047159" y="6548920"/>
                </a:lnTo>
                <a:lnTo>
                  <a:pt x="4081801" y="6548920"/>
                </a:lnTo>
                <a:lnTo>
                  <a:pt x="4081801" y="6472934"/>
                </a:lnTo>
                <a:cubicBezTo>
                  <a:pt x="4081796" y="6440527"/>
                  <a:pt x="4071463" y="6410915"/>
                  <a:pt x="4032073" y="6410915"/>
                </a:cubicBezTo>
                <a:cubicBezTo>
                  <a:pt x="4015593" y="6410915"/>
                  <a:pt x="3999390" y="6420135"/>
                  <a:pt x="3990170" y="6434938"/>
                </a:cubicBezTo>
                <a:lnTo>
                  <a:pt x="3990170" y="6353368"/>
                </a:lnTo>
                <a:close/>
                <a:moveTo>
                  <a:pt x="3764170" y="6353368"/>
                </a:moveTo>
                <a:cubicBezTo>
                  <a:pt x="3753833" y="6353368"/>
                  <a:pt x="3742660" y="6359793"/>
                  <a:pt x="3742660" y="6373202"/>
                </a:cubicBezTo>
                <a:cubicBezTo>
                  <a:pt x="3742660" y="6386052"/>
                  <a:pt x="3753274" y="6393317"/>
                  <a:pt x="3764170" y="6393317"/>
                </a:cubicBezTo>
                <a:cubicBezTo>
                  <a:pt x="3777020" y="6393317"/>
                  <a:pt x="3785963" y="6384098"/>
                  <a:pt x="3785963" y="6373202"/>
                </a:cubicBezTo>
                <a:cubicBezTo>
                  <a:pt x="3785958" y="6361188"/>
                  <a:pt x="3776179" y="6353368"/>
                  <a:pt x="3764170" y="6353368"/>
                </a:cubicBezTo>
                <a:close/>
                <a:moveTo>
                  <a:pt x="3064379" y="6353368"/>
                </a:moveTo>
                <a:cubicBezTo>
                  <a:pt x="3052924" y="6353368"/>
                  <a:pt x="3042869" y="6360629"/>
                  <a:pt x="3042869" y="6373202"/>
                </a:cubicBezTo>
                <a:cubicBezTo>
                  <a:pt x="3042869" y="6385216"/>
                  <a:pt x="3052647" y="6393317"/>
                  <a:pt x="3064379" y="6393317"/>
                </a:cubicBezTo>
                <a:cubicBezTo>
                  <a:pt x="3077788" y="6393317"/>
                  <a:pt x="3086172" y="6383539"/>
                  <a:pt x="3086172" y="6373202"/>
                </a:cubicBezTo>
                <a:cubicBezTo>
                  <a:pt x="3086167" y="6361470"/>
                  <a:pt x="3076670" y="6353368"/>
                  <a:pt x="3064379" y="6353368"/>
                </a:cubicBezTo>
                <a:close/>
                <a:moveTo>
                  <a:pt x="3011581" y="6353368"/>
                </a:moveTo>
                <a:cubicBezTo>
                  <a:pt x="2983363" y="6353368"/>
                  <a:pt x="2965765" y="6370689"/>
                  <a:pt x="2965765" y="6398624"/>
                </a:cubicBezTo>
                <a:lnTo>
                  <a:pt x="2965765" y="6414269"/>
                </a:lnTo>
                <a:lnTo>
                  <a:pt x="2944532" y="6414269"/>
                </a:lnTo>
                <a:lnTo>
                  <a:pt x="2944532" y="6443040"/>
                </a:lnTo>
                <a:lnTo>
                  <a:pt x="2965765" y="6443040"/>
                </a:lnTo>
                <a:lnTo>
                  <a:pt x="2965765" y="6548915"/>
                </a:lnTo>
                <a:lnTo>
                  <a:pt x="3000684" y="6548915"/>
                </a:lnTo>
                <a:lnTo>
                  <a:pt x="3000684" y="6443040"/>
                </a:lnTo>
                <a:lnTo>
                  <a:pt x="3029179" y="6443040"/>
                </a:lnTo>
                <a:lnTo>
                  <a:pt x="3029179" y="6414269"/>
                </a:lnTo>
                <a:lnTo>
                  <a:pt x="3000684" y="6414269"/>
                </a:lnTo>
                <a:lnTo>
                  <a:pt x="3000684" y="6398624"/>
                </a:lnTo>
                <a:cubicBezTo>
                  <a:pt x="3000684" y="6388846"/>
                  <a:pt x="3007109" y="6382703"/>
                  <a:pt x="3017165" y="6382703"/>
                </a:cubicBezTo>
                <a:lnTo>
                  <a:pt x="3029179" y="6382703"/>
                </a:lnTo>
                <a:lnTo>
                  <a:pt x="3029179" y="6353368"/>
                </a:lnTo>
                <a:close/>
                <a:moveTo>
                  <a:pt x="2456403" y="6353368"/>
                </a:moveTo>
                <a:lnTo>
                  <a:pt x="2456403" y="6432708"/>
                </a:lnTo>
                <a:cubicBezTo>
                  <a:pt x="2445789" y="6417345"/>
                  <a:pt x="2431821" y="6410915"/>
                  <a:pt x="2413941" y="6410915"/>
                </a:cubicBezTo>
                <a:cubicBezTo>
                  <a:pt x="2375951" y="6410915"/>
                  <a:pt x="2350528" y="6440804"/>
                  <a:pt x="2350528" y="6481312"/>
                </a:cubicBezTo>
                <a:cubicBezTo>
                  <a:pt x="2350528" y="6526287"/>
                  <a:pt x="2379581" y="6552268"/>
                  <a:pt x="2413941" y="6552268"/>
                </a:cubicBezTo>
                <a:cubicBezTo>
                  <a:pt x="2434893" y="6552268"/>
                  <a:pt x="2446625" y="6543331"/>
                  <a:pt x="2456403" y="6529640"/>
                </a:cubicBezTo>
                <a:lnTo>
                  <a:pt x="2456126" y="6548915"/>
                </a:lnTo>
                <a:lnTo>
                  <a:pt x="2491327" y="6548915"/>
                </a:lnTo>
                <a:lnTo>
                  <a:pt x="2491327" y="6353368"/>
                </a:lnTo>
                <a:close/>
                <a:moveTo>
                  <a:pt x="0" y="0"/>
                </a:moveTo>
                <a:lnTo>
                  <a:pt x="4854573" y="0"/>
                </a:lnTo>
                <a:lnTo>
                  <a:pt x="4854573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93268C-744D-4D20-1957-9CB4DA77FE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C3966AF-6A81-DF3D-B2CF-6DB79DA1F40F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400" y="605611"/>
            <a:ext cx="6537671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0BBA218F-6929-C807-1CFA-51AF995CF2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2399" y="4572000"/>
            <a:ext cx="6537671" cy="1210235"/>
          </a:xfrm>
        </p:spPr>
        <p:txBody>
          <a:bodyPr tIns="0" numCol="2" spcCol="360000"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 in,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magna </a:t>
            </a:r>
            <a:r>
              <a:rPr lang="en-US" err="1"/>
              <a:t>commodo</a:t>
            </a:r>
            <a:r>
              <a:rPr lang="en-US"/>
              <a:t> maximus. Integer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, </a:t>
            </a:r>
            <a:r>
              <a:rPr lang="en-US" err="1"/>
              <a:t>commodo</a:t>
            </a:r>
            <a:r>
              <a:rPr lang="en-US"/>
              <a:t> et dictum at, </a:t>
            </a:r>
            <a:r>
              <a:rPr lang="en-US" err="1"/>
              <a:t>finibus</a:t>
            </a:r>
            <a:r>
              <a:rPr lang="en-US"/>
              <a:t> et </a:t>
            </a:r>
            <a:r>
              <a:rPr lang="en-US" err="1"/>
              <a:t>felis</a:t>
            </a:r>
            <a:r>
              <a:rPr lang="en-US"/>
              <a:t>. In </a:t>
            </a:r>
            <a:r>
              <a:rPr lang="en-US" err="1"/>
              <a:t>quis</a:t>
            </a:r>
            <a:r>
              <a:rPr lang="en-US"/>
              <a:t> mi </a:t>
            </a:r>
            <a:r>
              <a:rPr lang="en-US" err="1"/>
              <a:t>leo</a:t>
            </a:r>
            <a:r>
              <a:rPr lang="en-US"/>
              <a:t>. Morbi </a:t>
            </a:r>
            <a:r>
              <a:rPr lang="en-US" err="1"/>
              <a:t>elementum</a:t>
            </a:r>
            <a:r>
              <a:rPr lang="en-US"/>
              <a:t> diam in dui </a:t>
            </a:r>
            <a:r>
              <a:rPr lang="en-US" err="1"/>
              <a:t>ultrices</a:t>
            </a:r>
            <a:r>
              <a:rPr lang="en-US"/>
              <a:t> auctor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sem. Proin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, in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.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efficitur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lorem gravida. Donec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justo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4D959E8-B1D4-6D28-3D83-BC56F1375BE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6F44D87B-E5E7-E476-2EA8-ABF4273560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2422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2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9245-9FE3-A2A7-8859-C4D9A6318C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2399" y="302400"/>
            <a:ext cx="4552176" cy="303211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001B472-C133-E627-F856-0515F1C1516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6000" y="2"/>
            <a:ext cx="6096000" cy="6857998"/>
          </a:xfrm>
          <a:custGeom>
            <a:avLst/>
            <a:gdLst>
              <a:gd name="connsiteX0" fmla="*/ 4122735 w 6096000"/>
              <a:gd name="connsiteY0" fmla="*/ 6463991 h 6857998"/>
              <a:gd name="connsiteX1" fmla="*/ 4122735 w 6096000"/>
              <a:gd name="connsiteY1" fmla="*/ 6493321 h 6857998"/>
              <a:gd name="connsiteX2" fmla="*/ 4184564 w 6096000"/>
              <a:gd name="connsiteY2" fmla="*/ 6493321 h 6857998"/>
              <a:gd name="connsiteX3" fmla="*/ 4184564 w 6096000"/>
              <a:gd name="connsiteY3" fmla="*/ 6463991 h 6857998"/>
              <a:gd name="connsiteX4" fmla="*/ 3662911 w 6096000"/>
              <a:gd name="connsiteY4" fmla="*/ 6441363 h 6857998"/>
              <a:gd name="connsiteX5" fmla="*/ 3698389 w 6096000"/>
              <a:gd name="connsiteY5" fmla="*/ 6481589 h 6857998"/>
              <a:gd name="connsiteX6" fmla="*/ 3662911 w 6096000"/>
              <a:gd name="connsiteY6" fmla="*/ 6521820 h 6857998"/>
              <a:gd name="connsiteX7" fmla="*/ 3627151 w 6096000"/>
              <a:gd name="connsiteY7" fmla="*/ 6481312 h 6857998"/>
              <a:gd name="connsiteX8" fmla="*/ 3662911 w 6096000"/>
              <a:gd name="connsiteY8" fmla="*/ 6441363 h 6857998"/>
              <a:gd name="connsiteX9" fmla="*/ 4752776 w 6096000"/>
              <a:gd name="connsiteY9" fmla="*/ 6439132 h 6857998"/>
              <a:gd name="connsiteX10" fmla="*/ 4784901 w 6096000"/>
              <a:gd name="connsiteY10" fmla="*/ 6468185 h 6857998"/>
              <a:gd name="connsiteX11" fmla="*/ 4717857 w 6096000"/>
              <a:gd name="connsiteY11" fmla="*/ 6468185 h 6857998"/>
              <a:gd name="connsiteX12" fmla="*/ 4752776 w 6096000"/>
              <a:gd name="connsiteY12" fmla="*/ 6439132 h 6857998"/>
              <a:gd name="connsiteX13" fmla="*/ 4988277 w 6096000"/>
              <a:gd name="connsiteY13" fmla="*/ 6414268 h 6857998"/>
              <a:gd name="connsiteX14" fmla="*/ 4988277 w 6096000"/>
              <a:gd name="connsiteY14" fmla="*/ 6548919 h 6857998"/>
              <a:gd name="connsiteX15" fmla="*/ 5022919 w 6096000"/>
              <a:gd name="connsiteY15" fmla="*/ 6548919 h 6857998"/>
              <a:gd name="connsiteX16" fmla="*/ 5022919 w 6096000"/>
              <a:gd name="connsiteY16" fmla="*/ 6414268 h 6857998"/>
              <a:gd name="connsiteX17" fmla="*/ 4349104 w 6096000"/>
              <a:gd name="connsiteY17" fmla="*/ 6414268 h 6857998"/>
              <a:gd name="connsiteX18" fmla="*/ 4349104 w 6096000"/>
              <a:gd name="connsiteY18" fmla="*/ 6548919 h 6857998"/>
              <a:gd name="connsiteX19" fmla="*/ 4383746 w 6096000"/>
              <a:gd name="connsiteY19" fmla="*/ 6548919 h 6857998"/>
              <a:gd name="connsiteX20" fmla="*/ 4383746 w 6096000"/>
              <a:gd name="connsiteY20" fmla="*/ 6488296 h 6857998"/>
              <a:gd name="connsiteX21" fmla="*/ 4419506 w 6096000"/>
              <a:gd name="connsiteY21" fmla="*/ 6446393 h 6857998"/>
              <a:gd name="connsiteX22" fmla="*/ 4432915 w 6096000"/>
              <a:gd name="connsiteY22" fmla="*/ 6446393 h 6857998"/>
              <a:gd name="connsiteX23" fmla="*/ 4432915 w 6096000"/>
              <a:gd name="connsiteY23" fmla="*/ 6414268 h 6857998"/>
              <a:gd name="connsiteX24" fmla="*/ 4415594 w 6096000"/>
              <a:gd name="connsiteY24" fmla="*/ 6414827 h 6857998"/>
              <a:gd name="connsiteX25" fmla="*/ 4382069 w 6096000"/>
              <a:gd name="connsiteY25" fmla="*/ 6439409 h 6857998"/>
              <a:gd name="connsiteX26" fmla="*/ 4382069 w 6096000"/>
              <a:gd name="connsiteY26" fmla="*/ 6414268 h 6857998"/>
              <a:gd name="connsiteX27" fmla="*/ 4288767 w 6096000"/>
              <a:gd name="connsiteY27" fmla="*/ 6414268 h 6857998"/>
              <a:gd name="connsiteX28" fmla="*/ 4288767 w 6096000"/>
              <a:gd name="connsiteY28" fmla="*/ 6548919 h 6857998"/>
              <a:gd name="connsiteX29" fmla="*/ 4323409 w 6096000"/>
              <a:gd name="connsiteY29" fmla="*/ 6548919 h 6857998"/>
              <a:gd name="connsiteX30" fmla="*/ 4323409 w 6096000"/>
              <a:gd name="connsiteY30" fmla="*/ 6414268 h 6857998"/>
              <a:gd name="connsiteX31" fmla="*/ 5112027 w 6096000"/>
              <a:gd name="connsiteY31" fmla="*/ 6410920 h 6857998"/>
              <a:gd name="connsiteX32" fmla="*/ 5041907 w 6096000"/>
              <a:gd name="connsiteY32" fmla="*/ 6481599 h 6857998"/>
              <a:gd name="connsiteX33" fmla="*/ 5112027 w 6096000"/>
              <a:gd name="connsiteY33" fmla="*/ 6552278 h 6857998"/>
              <a:gd name="connsiteX34" fmla="*/ 5178235 w 6096000"/>
              <a:gd name="connsiteY34" fmla="*/ 6501715 h 6857998"/>
              <a:gd name="connsiteX35" fmla="*/ 5141639 w 6096000"/>
              <a:gd name="connsiteY35" fmla="*/ 6501715 h 6857998"/>
              <a:gd name="connsiteX36" fmla="*/ 5111750 w 6096000"/>
              <a:gd name="connsiteY36" fmla="*/ 6522666 h 6857998"/>
              <a:gd name="connsiteX37" fmla="*/ 5077390 w 6096000"/>
              <a:gd name="connsiteY37" fmla="*/ 6481599 h 6857998"/>
              <a:gd name="connsiteX38" fmla="*/ 5111750 w 6096000"/>
              <a:gd name="connsiteY38" fmla="*/ 6440809 h 6857998"/>
              <a:gd name="connsiteX39" fmla="*/ 5141639 w 6096000"/>
              <a:gd name="connsiteY39" fmla="*/ 6461483 h 6857998"/>
              <a:gd name="connsiteX40" fmla="*/ 5178235 w 6096000"/>
              <a:gd name="connsiteY40" fmla="*/ 6461483 h 6857998"/>
              <a:gd name="connsiteX41" fmla="*/ 5112027 w 6096000"/>
              <a:gd name="connsiteY41" fmla="*/ 6410920 h 6857998"/>
              <a:gd name="connsiteX42" fmla="*/ 4914803 w 6096000"/>
              <a:gd name="connsiteY42" fmla="*/ 6410915 h 6857998"/>
              <a:gd name="connsiteX43" fmla="*/ 4871223 w 6096000"/>
              <a:gd name="connsiteY43" fmla="*/ 6436897 h 6857998"/>
              <a:gd name="connsiteX44" fmla="*/ 4871223 w 6096000"/>
              <a:gd name="connsiteY44" fmla="*/ 6414268 h 6857998"/>
              <a:gd name="connsiteX45" fmla="*/ 4838258 w 6096000"/>
              <a:gd name="connsiteY45" fmla="*/ 6414268 h 6857998"/>
              <a:gd name="connsiteX46" fmla="*/ 4838258 w 6096000"/>
              <a:gd name="connsiteY46" fmla="*/ 6548920 h 6857998"/>
              <a:gd name="connsiteX47" fmla="*/ 4873177 w 6096000"/>
              <a:gd name="connsiteY47" fmla="*/ 6548920 h 6857998"/>
              <a:gd name="connsiteX48" fmla="*/ 4873177 w 6096000"/>
              <a:gd name="connsiteY48" fmla="*/ 6479358 h 6857998"/>
              <a:gd name="connsiteX49" fmla="*/ 4903907 w 6096000"/>
              <a:gd name="connsiteY49" fmla="*/ 6440527 h 6857998"/>
              <a:gd name="connsiteX50" fmla="*/ 4930166 w 6096000"/>
              <a:gd name="connsiteY50" fmla="*/ 6476005 h 6857998"/>
              <a:gd name="connsiteX51" fmla="*/ 4930166 w 6096000"/>
              <a:gd name="connsiteY51" fmla="*/ 6548920 h 6857998"/>
              <a:gd name="connsiteX52" fmla="*/ 4965085 w 6096000"/>
              <a:gd name="connsiteY52" fmla="*/ 6548920 h 6857998"/>
              <a:gd name="connsiteX53" fmla="*/ 4965085 w 6096000"/>
              <a:gd name="connsiteY53" fmla="*/ 6472933 h 6857998"/>
              <a:gd name="connsiteX54" fmla="*/ 4914803 w 6096000"/>
              <a:gd name="connsiteY54" fmla="*/ 6410915 h 6857998"/>
              <a:gd name="connsiteX55" fmla="*/ 4752776 w 6096000"/>
              <a:gd name="connsiteY55" fmla="*/ 6410915 h 6857998"/>
              <a:gd name="connsiteX56" fmla="*/ 4682656 w 6096000"/>
              <a:gd name="connsiteY56" fmla="*/ 6482712 h 6857998"/>
              <a:gd name="connsiteX57" fmla="*/ 4752494 w 6096000"/>
              <a:gd name="connsiteY57" fmla="*/ 6552273 h 6857998"/>
              <a:gd name="connsiteX58" fmla="*/ 4816189 w 6096000"/>
              <a:gd name="connsiteY58" fmla="*/ 6506458 h 6857998"/>
              <a:gd name="connsiteX59" fmla="*/ 4780988 w 6096000"/>
              <a:gd name="connsiteY59" fmla="*/ 6506458 h 6857998"/>
              <a:gd name="connsiteX60" fmla="*/ 4752212 w 6096000"/>
              <a:gd name="connsiteY60" fmla="*/ 6523779 h 6857998"/>
              <a:gd name="connsiteX61" fmla="*/ 4717293 w 6096000"/>
              <a:gd name="connsiteY61" fmla="*/ 6489977 h 6857998"/>
              <a:gd name="connsiteX62" fmla="*/ 4818702 w 6096000"/>
              <a:gd name="connsiteY62" fmla="*/ 6489977 h 6857998"/>
              <a:gd name="connsiteX63" fmla="*/ 4820097 w 6096000"/>
              <a:gd name="connsiteY63" fmla="*/ 6476846 h 6857998"/>
              <a:gd name="connsiteX64" fmla="*/ 4752776 w 6096000"/>
              <a:gd name="connsiteY64" fmla="*/ 6410915 h 6857998"/>
              <a:gd name="connsiteX65" fmla="*/ 4523427 w 6096000"/>
              <a:gd name="connsiteY65" fmla="*/ 6410915 h 6857998"/>
              <a:gd name="connsiteX66" fmla="*/ 4480683 w 6096000"/>
              <a:gd name="connsiteY66" fmla="*/ 6432425 h 6857998"/>
              <a:gd name="connsiteX67" fmla="*/ 4480683 w 6096000"/>
              <a:gd name="connsiteY67" fmla="*/ 6414268 h 6857998"/>
              <a:gd name="connsiteX68" fmla="*/ 4447718 w 6096000"/>
              <a:gd name="connsiteY68" fmla="*/ 6414268 h 6857998"/>
              <a:gd name="connsiteX69" fmla="*/ 4447718 w 6096000"/>
              <a:gd name="connsiteY69" fmla="*/ 6548920 h 6857998"/>
              <a:gd name="connsiteX70" fmla="*/ 4482637 w 6096000"/>
              <a:gd name="connsiteY70" fmla="*/ 6548920 h 6857998"/>
              <a:gd name="connsiteX71" fmla="*/ 4482637 w 6096000"/>
              <a:gd name="connsiteY71" fmla="*/ 6479358 h 6857998"/>
              <a:gd name="connsiteX72" fmla="*/ 4513644 w 6096000"/>
              <a:gd name="connsiteY72" fmla="*/ 6440527 h 6857998"/>
              <a:gd name="connsiteX73" fmla="*/ 4538226 w 6096000"/>
              <a:gd name="connsiteY73" fmla="*/ 6476005 h 6857998"/>
              <a:gd name="connsiteX74" fmla="*/ 4538226 w 6096000"/>
              <a:gd name="connsiteY74" fmla="*/ 6548920 h 6857998"/>
              <a:gd name="connsiteX75" fmla="*/ 4573145 w 6096000"/>
              <a:gd name="connsiteY75" fmla="*/ 6548920 h 6857998"/>
              <a:gd name="connsiteX76" fmla="*/ 4573145 w 6096000"/>
              <a:gd name="connsiteY76" fmla="*/ 6479358 h 6857998"/>
              <a:gd name="connsiteX77" fmla="*/ 4604434 w 6096000"/>
              <a:gd name="connsiteY77" fmla="*/ 6440527 h 6857998"/>
              <a:gd name="connsiteX78" fmla="*/ 4628738 w 6096000"/>
              <a:gd name="connsiteY78" fmla="*/ 6476005 h 6857998"/>
              <a:gd name="connsiteX79" fmla="*/ 4628738 w 6096000"/>
              <a:gd name="connsiteY79" fmla="*/ 6548920 h 6857998"/>
              <a:gd name="connsiteX80" fmla="*/ 4663657 w 6096000"/>
              <a:gd name="connsiteY80" fmla="*/ 6548920 h 6857998"/>
              <a:gd name="connsiteX81" fmla="*/ 4663657 w 6096000"/>
              <a:gd name="connsiteY81" fmla="*/ 6472933 h 6857998"/>
              <a:gd name="connsiteX82" fmla="*/ 4611704 w 6096000"/>
              <a:gd name="connsiteY82" fmla="*/ 6410915 h 6857998"/>
              <a:gd name="connsiteX83" fmla="*/ 4565330 w 6096000"/>
              <a:gd name="connsiteY83" fmla="*/ 6435220 h 6857998"/>
              <a:gd name="connsiteX84" fmla="*/ 4523427 w 6096000"/>
              <a:gd name="connsiteY84" fmla="*/ 6410915 h 6857998"/>
              <a:gd name="connsiteX85" fmla="*/ 3960426 w 6096000"/>
              <a:gd name="connsiteY85" fmla="*/ 6410915 h 6857998"/>
              <a:gd name="connsiteX86" fmla="*/ 3917682 w 6096000"/>
              <a:gd name="connsiteY86" fmla="*/ 6432425 h 6857998"/>
              <a:gd name="connsiteX87" fmla="*/ 3917682 w 6096000"/>
              <a:gd name="connsiteY87" fmla="*/ 6414268 h 6857998"/>
              <a:gd name="connsiteX88" fmla="*/ 3884717 w 6096000"/>
              <a:gd name="connsiteY88" fmla="*/ 6414268 h 6857998"/>
              <a:gd name="connsiteX89" fmla="*/ 3884717 w 6096000"/>
              <a:gd name="connsiteY89" fmla="*/ 6548920 h 6857998"/>
              <a:gd name="connsiteX90" fmla="*/ 3919636 w 6096000"/>
              <a:gd name="connsiteY90" fmla="*/ 6548920 h 6857998"/>
              <a:gd name="connsiteX91" fmla="*/ 3919636 w 6096000"/>
              <a:gd name="connsiteY91" fmla="*/ 6479358 h 6857998"/>
              <a:gd name="connsiteX92" fmla="*/ 3950643 w 6096000"/>
              <a:gd name="connsiteY92" fmla="*/ 6440527 h 6857998"/>
              <a:gd name="connsiteX93" fmla="*/ 3975225 w 6096000"/>
              <a:gd name="connsiteY93" fmla="*/ 6476005 h 6857998"/>
              <a:gd name="connsiteX94" fmla="*/ 3975225 w 6096000"/>
              <a:gd name="connsiteY94" fmla="*/ 6548920 h 6857998"/>
              <a:gd name="connsiteX95" fmla="*/ 4010144 w 6096000"/>
              <a:gd name="connsiteY95" fmla="*/ 6548920 h 6857998"/>
              <a:gd name="connsiteX96" fmla="*/ 4010144 w 6096000"/>
              <a:gd name="connsiteY96" fmla="*/ 6479358 h 6857998"/>
              <a:gd name="connsiteX97" fmla="*/ 4041433 w 6096000"/>
              <a:gd name="connsiteY97" fmla="*/ 6440527 h 6857998"/>
              <a:gd name="connsiteX98" fmla="*/ 4065737 w 6096000"/>
              <a:gd name="connsiteY98" fmla="*/ 6476005 h 6857998"/>
              <a:gd name="connsiteX99" fmla="*/ 4065737 w 6096000"/>
              <a:gd name="connsiteY99" fmla="*/ 6548920 h 6857998"/>
              <a:gd name="connsiteX100" fmla="*/ 4100657 w 6096000"/>
              <a:gd name="connsiteY100" fmla="*/ 6548920 h 6857998"/>
              <a:gd name="connsiteX101" fmla="*/ 4100657 w 6096000"/>
              <a:gd name="connsiteY101" fmla="*/ 6472933 h 6857998"/>
              <a:gd name="connsiteX102" fmla="*/ 4048703 w 6096000"/>
              <a:gd name="connsiteY102" fmla="*/ 6410915 h 6857998"/>
              <a:gd name="connsiteX103" fmla="*/ 4002329 w 6096000"/>
              <a:gd name="connsiteY103" fmla="*/ 6435220 h 6857998"/>
              <a:gd name="connsiteX104" fmla="*/ 3960426 w 6096000"/>
              <a:gd name="connsiteY104" fmla="*/ 6410915 h 6857998"/>
              <a:gd name="connsiteX105" fmla="*/ 3807063 w 6096000"/>
              <a:gd name="connsiteY105" fmla="*/ 6410915 h 6857998"/>
              <a:gd name="connsiteX106" fmla="*/ 3753987 w 6096000"/>
              <a:gd name="connsiteY106" fmla="*/ 6453377 h 6857998"/>
              <a:gd name="connsiteX107" fmla="*/ 3770749 w 6096000"/>
              <a:gd name="connsiteY107" fmla="*/ 6480476 h 6857998"/>
              <a:gd name="connsiteX108" fmla="*/ 3804833 w 6096000"/>
              <a:gd name="connsiteY108" fmla="*/ 6492490 h 6857998"/>
              <a:gd name="connsiteX109" fmla="*/ 3831091 w 6096000"/>
              <a:gd name="connsiteY109" fmla="*/ 6510370 h 6857998"/>
              <a:gd name="connsiteX110" fmla="*/ 3810417 w 6096000"/>
              <a:gd name="connsiteY110" fmla="*/ 6525178 h 6857998"/>
              <a:gd name="connsiteX111" fmla="*/ 3784158 w 6096000"/>
              <a:gd name="connsiteY111" fmla="*/ 6506181 h 6857998"/>
              <a:gd name="connsiteX112" fmla="*/ 3749239 w 6096000"/>
              <a:gd name="connsiteY112" fmla="*/ 6506181 h 6857998"/>
              <a:gd name="connsiteX113" fmla="*/ 3810976 w 6096000"/>
              <a:gd name="connsiteY113" fmla="*/ 6552273 h 6857998"/>
              <a:gd name="connsiteX114" fmla="*/ 3865728 w 6096000"/>
              <a:gd name="connsiteY114" fmla="*/ 6508416 h 6857998"/>
              <a:gd name="connsiteX115" fmla="*/ 3840024 w 6096000"/>
              <a:gd name="connsiteY115" fmla="*/ 6474328 h 6857998"/>
              <a:gd name="connsiteX116" fmla="*/ 3815160 w 6096000"/>
              <a:gd name="connsiteY116" fmla="*/ 6467067 h 6857998"/>
              <a:gd name="connsiteX117" fmla="*/ 3787784 w 6096000"/>
              <a:gd name="connsiteY117" fmla="*/ 6451146 h 6857998"/>
              <a:gd name="connsiteX118" fmla="*/ 3806781 w 6096000"/>
              <a:gd name="connsiteY118" fmla="*/ 6438014 h 6857998"/>
              <a:gd name="connsiteX119" fmla="*/ 3828015 w 6096000"/>
              <a:gd name="connsiteY119" fmla="*/ 6452541 h 6857998"/>
              <a:gd name="connsiteX120" fmla="*/ 3860698 w 6096000"/>
              <a:gd name="connsiteY120" fmla="*/ 6452541 h 6857998"/>
              <a:gd name="connsiteX121" fmla="*/ 3807063 w 6096000"/>
              <a:gd name="connsiteY121" fmla="*/ 6410915 h 6857998"/>
              <a:gd name="connsiteX122" fmla="*/ 5481547 w 6096000"/>
              <a:gd name="connsiteY122" fmla="*/ 6410876 h 6857998"/>
              <a:gd name="connsiteX123" fmla="*/ 5410674 w 6096000"/>
              <a:gd name="connsiteY123" fmla="*/ 6481749 h 6857998"/>
              <a:gd name="connsiteX124" fmla="*/ 5481547 w 6096000"/>
              <a:gd name="connsiteY124" fmla="*/ 6552628 h 6857998"/>
              <a:gd name="connsiteX125" fmla="*/ 5533617 w 6096000"/>
              <a:gd name="connsiteY125" fmla="*/ 6529718 h 6857998"/>
              <a:gd name="connsiteX126" fmla="*/ 5585688 w 6096000"/>
              <a:gd name="connsiteY126" fmla="*/ 6552628 h 6857998"/>
              <a:gd name="connsiteX127" fmla="*/ 5655754 w 6096000"/>
              <a:gd name="connsiteY127" fmla="*/ 6491912 h 6857998"/>
              <a:gd name="connsiteX128" fmla="*/ 5725821 w 6096000"/>
              <a:gd name="connsiteY128" fmla="*/ 6552628 h 6857998"/>
              <a:gd name="connsiteX129" fmla="*/ 5796694 w 6096000"/>
              <a:gd name="connsiteY129" fmla="*/ 6481754 h 6857998"/>
              <a:gd name="connsiteX130" fmla="*/ 5725821 w 6096000"/>
              <a:gd name="connsiteY130" fmla="*/ 6410876 h 6857998"/>
              <a:gd name="connsiteX131" fmla="*/ 5655754 w 6096000"/>
              <a:gd name="connsiteY131" fmla="*/ 6471592 h 6857998"/>
              <a:gd name="connsiteX132" fmla="*/ 5585688 w 6096000"/>
              <a:gd name="connsiteY132" fmla="*/ 6410876 h 6857998"/>
              <a:gd name="connsiteX133" fmla="*/ 5533617 w 6096000"/>
              <a:gd name="connsiteY133" fmla="*/ 6433786 h 6857998"/>
              <a:gd name="connsiteX134" fmla="*/ 5481547 w 6096000"/>
              <a:gd name="connsiteY134" fmla="*/ 6410876 h 6857998"/>
              <a:gd name="connsiteX135" fmla="*/ 5196678 w 6096000"/>
              <a:gd name="connsiteY135" fmla="*/ 6353368 h 6857998"/>
              <a:gd name="connsiteX136" fmla="*/ 5196678 w 6096000"/>
              <a:gd name="connsiteY136" fmla="*/ 6548920 h 6857998"/>
              <a:gd name="connsiteX137" fmla="*/ 5231597 w 6096000"/>
              <a:gd name="connsiteY137" fmla="*/ 6548920 h 6857998"/>
              <a:gd name="connsiteX138" fmla="*/ 5231597 w 6096000"/>
              <a:gd name="connsiteY138" fmla="*/ 6479359 h 6857998"/>
              <a:gd name="connsiteX139" fmla="*/ 5262604 w 6096000"/>
              <a:gd name="connsiteY139" fmla="*/ 6440527 h 6857998"/>
              <a:gd name="connsiteX140" fmla="*/ 5288586 w 6096000"/>
              <a:gd name="connsiteY140" fmla="*/ 6476005 h 6857998"/>
              <a:gd name="connsiteX141" fmla="*/ 5288586 w 6096000"/>
              <a:gd name="connsiteY141" fmla="*/ 6548920 h 6857998"/>
              <a:gd name="connsiteX142" fmla="*/ 5323228 w 6096000"/>
              <a:gd name="connsiteY142" fmla="*/ 6548920 h 6857998"/>
              <a:gd name="connsiteX143" fmla="*/ 5323228 w 6096000"/>
              <a:gd name="connsiteY143" fmla="*/ 6472934 h 6857998"/>
              <a:gd name="connsiteX144" fmla="*/ 5273500 w 6096000"/>
              <a:gd name="connsiteY144" fmla="*/ 6410915 h 6857998"/>
              <a:gd name="connsiteX145" fmla="*/ 5231597 w 6096000"/>
              <a:gd name="connsiteY145" fmla="*/ 6434938 h 6857998"/>
              <a:gd name="connsiteX146" fmla="*/ 5231597 w 6096000"/>
              <a:gd name="connsiteY146" fmla="*/ 6353368 h 6857998"/>
              <a:gd name="connsiteX147" fmla="*/ 5005597 w 6096000"/>
              <a:gd name="connsiteY147" fmla="*/ 6353368 h 6857998"/>
              <a:gd name="connsiteX148" fmla="*/ 4984087 w 6096000"/>
              <a:gd name="connsiteY148" fmla="*/ 6373202 h 6857998"/>
              <a:gd name="connsiteX149" fmla="*/ 5005597 w 6096000"/>
              <a:gd name="connsiteY149" fmla="*/ 6393317 h 6857998"/>
              <a:gd name="connsiteX150" fmla="*/ 5027390 w 6096000"/>
              <a:gd name="connsiteY150" fmla="*/ 6373202 h 6857998"/>
              <a:gd name="connsiteX151" fmla="*/ 5005597 w 6096000"/>
              <a:gd name="connsiteY151" fmla="*/ 6353368 h 6857998"/>
              <a:gd name="connsiteX152" fmla="*/ 4305806 w 6096000"/>
              <a:gd name="connsiteY152" fmla="*/ 6353368 h 6857998"/>
              <a:gd name="connsiteX153" fmla="*/ 4284296 w 6096000"/>
              <a:gd name="connsiteY153" fmla="*/ 6373202 h 6857998"/>
              <a:gd name="connsiteX154" fmla="*/ 4305806 w 6096000"/>
              <a:gd name="connsiteY154" fmla="*/ 6393317 h 6857998"/>
              <a:gd name="connsiteX155" fmla="*/ 4327599 w 6096000"/>
              <a:gd name="connsiteY155" fmla="*/ 6373202 h 6857998"/>
              <a:gd name="connsiteX156" fmla="*/ 4305806 w 6096000"/>
              <a:gd name="connsiteY156" fmla="*/ 6353368 h 6857998"/>
              <a:gd name="connsiteX157" fmla="*/ 4253008 w 6096000"/>
              <a:gd name="connsiteY157" fmla="*/ 6353368 h 6857998"/>
              <a:gd name="connsiteX158" fmla="*/ 4207192 w 6096000"/>
              <a:gd name="connsiteY158" fmla="*/ 6398624 h 6857998"/>
              <a:gd name="connsiteX159" fmla="*/ 4207192 w 6096000"/>
              <a:gd name="connsiteY159" fmla="*/ 6414269 h 6857998"/>
              <a:gd name="connsiteX160" fmla="*/ 4185959 w 6096000"/>
              <a:gd name="connsiteY160" fmla="*/ 6414269 h 6857998"/>
              <a:gd name="connsiteX161" fmla="*/ 4185959 w 6096000"/>
              <a:gd name="connsiteY161" fmla="*/ 6443040 h 6857998"/>
              <a:gd name="connsiteX162" fmla="*/ 4207192 w 6096000"/>
              <a:gd name="connsiteY162" fmla="*/ 6443040 h 6857998"/>
              <a:gd name="connsiteX163" fmla="*/ 4207192 w 6096000"/>
              <a:gd name="connsiteY163" fmla="*/ 6548915 h 6857998"/>
              <a:gd name="connsiteX164" fmla="*/ 4242111 w 6096000"/>
              <a:gd name="connsiteY164" fmla="*/ 6548915 h 6857998"/>
              <a:gd name="connsiteX165" fmla="*/ 4242111 w 6096000"/>
              <a:gd name="connsiteY165" fmla="*/ 6443040 h 6857998"/>
              <a:gd name="connsiteX166" fmla="*/ 4270606 w 6096000"/>
              <a:gd name="connsiteY166" fmla="*/ 6443040 h 6857998"/>
              <a:gd name="connsiteX167" fmla="*/ 4270606 w 6096000"/>
              <a:gd name="connsiteY167" fmla="*/ 6414269 h 6857998"/>
              <a:gd name="connsiteX168" fmla="*/ 4242111 w 6096000"/>
              <a:gd name="connsiteY168" fmla="*/ 6414269 h 6857998"/>
              <a:gd name="connsiteX169" fmla="*/ 4242111 w 6096000"/>
              <a:gd name="connsiteY169" fmla="*/ 6398624 h 6857998"/>
              <a:gd name="connsiteX170" fmla="*/ 4258592 w 6096000"/>
              <a:gd name="connsiteY170" fmla="*/ 6382703 h 6857998"/>
              <a:gd name="connsiteX171" fmla="*/ 4270606 w 6096000"/>
              <a:gd name="connsiteY171" fmla="*/ 6382703 h 6857998"/>
              <a:gd name="connsiteX172" fmla="*/ 4270606 w 6096000"/>
              <a:gd name="connsiteY172" fmla="*/ 6353368 h 6857998"/>
              <a:gd name="connsiteX173" fmla="*/ 3697830 w 6096000"/>
              <a:gd name="connsiteY173" fmla="*/ 6353368 h 6857998"/>
              <a:gd name="connsiteX174" fmla="*/ 3697830 w 6096000"/>
              <a:gd name="connsiteY174" fmla="*/ 6432708 h 6857998"/>
              <a:gd name="connsiteX175" fmla="*/ 3655368 w 6096000"/>
              <a:gd name="connsiteY175" fmla="*/ 6410915 h 6857998"/>
              <a:gd name="connsiteX176" fmla="*/ 3591955 w 6096000"/>
              <a:gd name="connsiteY176" fmla="*/ 6481312 h 6857998"/>
              <a:gd name="connsiteX177" fmla="*/ 3655368 w 6096000"/>
              <a:gd name="connsiteY177" fmla="*/ 6552268 h 6857998"/>
              <a:gd name="connsiteX178" fmla="*/ 3697830 w 6096000"/>
              <a:gd name="connsiteY178" fmla="*/ 6529640 h 6857998"/>
              <a:gd name="connsiteX179" fmla="*/ 3697553 w 6096000"/>
              <a:gd name="connsiteY179" fmla="*/ 6548915 h 6857998"/>
              <a:gd name="connsiteX180" fmla="*/ 3732754 w 6096000"/>
              <a:gd name="connsiteY180" fmla="*/ 6548915 h 6857998"/>
              <a:gd name="connsiteX181" fmla="*/ 3732754 w 6096000"/>
              <a:gd name="connsiteY181" fmla="*/ 6353368 h 6857998"/>
              <a:gd name="connsiteX182" fmla="*/ 0 w 6096000"/>
              <a:gd name="connsiteY182" fmla="*/ 0 h 6857998"/>
              <a:gd name="connsiteX183" fmla="*/ 6096000 w 6096000"/>
              <a:gd name="connsiteY183" fmla="*/ 0 h 6857998"/>
              <a:gd name="connsiteX184" fmla="*/ 6096000 w 6096000"/>
              <a:gd name="connsiteY184" fmla="*/ 6857998 h 6857998"/>
              <a:gd name="connsiteX185" fmla="*/ 0 w 6096000"/>
              <a:gd name="connsiteY185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6096000" h="6857998">
                <a:moveTo>
                  <a:pt x="4122735" y="6463991"/>
                </a:moveTo>
                <a:lnTo>
                  <a:pt x="4122735" y="6493321"/>
                </a:lnTo>
                <a:lnTo>
                  <a:pt x="4184564" y="6493321"/>
                </a:lnTo>
                <a:lnTo>
                  <a:pt x="4184564" y="6463991"/>
                </a:lnTo>
                <a:close/>
                <a:moveTo>
                  <a:pt x="3662911" y="6441363"/>
                </a:moveTo>
                <a:cubicBezTo>
                  <a:pt x="3685816" y="6441363"/>
                  <a:pt x="3698389" y="6458402"/>
                  <a:pt x="3698389" y="6481589"/>
                </a:cubicBezTo>
                <a:cubicBezTo>
                  <a:pt x="3698389" y="6503941"/>
                  <a:pt x="3686657" y="6521820"/>
                  <a:pt x="3662911" y="6521820"/>
                </a:cubicBezTo>
                <a:cubicBezTo>
                  <a:pt x="3640283" y="6521820"/>
                  <a:pt x="3627151" y="6504499"/>
                  <a:pt x="3627151" y="6481312"/>
                </a:cubicBezTo>
                <a:cubicBezTo>
                  <a:pt x="3627151" y="6458684"/>
                  <a:pt x="3640283" y="6441363"/>
                  <a:pt x="3662911" y="6441363"/>
                </a:cubicBezTo>
                <a:close/>
                <a:moveTo>
                  <a:pt x="4752776" y="6439132"/>
                </a:moveTo>
                <a:cubicBezTo>
                  <a:pt x="4768138" y="6439132"/>
                  <a:pt x="4783506" y="6448629"/>
                  <a:pt x="4784901" y="6468185"/>
                </a:cubicBezTo>
                <a:lnTo>
                  <a:pt x="4717857" y="6468185"/>
                </a:lnTo>
                <a:cubicBezTo>
                  <a:pt x="4721210" y="6447793"/>
                  <a:pt x="4737414" y="6439132"/>
                  <a:pt x="4752776" y="6439132"/>
                </a:cubicBezTo>
                <a:close/>
                <a:moveTo>
                  <a:pt x="4988277" y="6414268"/>
                </a:moveTo>
                <a:lnTo>
                  <a:pt x="4988277" y="6548919"/>
                </a:lnTo>
                <a:lnTo>
                  <a:pt x="5022919" y="6548919"/>
                </a:lnTo>
                <a:lnTo>
                  <a:pt x="5022919" y="6414268"/>
                </a:lnTo>
                <a:close/>
                <a:moveTo>
                  <a:pt x="4349104" y="6414268"/>
                </a:moveTo>
                <a:lnTo>
                  <a:pt x="4349104" y="6548919"/>
                </a:lnTo>
                <a:lnTo>
                  <a:pt x="4383746" y="6548919"/>
                </a:lnTo>
                <a:lnTo>
                  <a:pt x="4383746" y="6488296"/>
                </a:lnTo>
                <a:cubicBezTo>
                  <a:pt x="4383746" y="6462596"/>
                  <a:pt x="4397437" y="6446393"/>
                  <a:pt x="4419506" y="6446393"/>
                </a:cubicBezTo>
                <a:lnTo>
                  <a:pt x="4432915" y="6446393"/>
                </a:lnTo>
                <a:lnTo>
                  <a:pt x="4432915" y="6414268"/>
                </a:lnTo>
                <a:cubicBezTo>
                  <a:pt x="4427326" y="6414268"/>
                  <a:pt x="4419506" y="6414545"/>
                  <a:pt x="4415594" y="6414827"/>
                </a:cubicBezTo>
                <a:cubicBezTo>
                  <a:pt x="4401903" y="6415945"/>
                  <a:pt x="4390730" y="6424046"/>
                  <a:pt x="4382069" y="6439409"/>
                </a:cubicBezTo>
                <a:lnTo>
                  <a:pt x="4382069" y="6414268"/>
                </a:lnTo>
                <a:close/>
                <a:moveTo>
                  <a:pt x="4288767" y="6414268"/>
                </a:moveTo>
                <a:lnTo>
                  <a:pt x="4288767" y="6548919"/>
                </a:lnTo>
                <a:lnTo>
                  <a:pt x="4323409" y="6548919"/>
                </a:lnTo>
                <a:lnTo>
                  <a:pt x="4323409" y="6414268"/>
                </a:lnTo>
                <a:close/>
                <a:moveTo>
                  <a:pt x="5112027" y="6410920"/>
                </a:moveTo>
                <a:cubicBezTo>
                  <a:pt x="5069565" y="6410920"/>
                  <a:pt x="5041907" y="6442768"/>
                  <a:pt x="5041907" y="6481599"/>
                </a:cubicBezTo>
                <a:cubicBezTo>
                  <a:pt x="5041907" y="6520707"/>
                  <a:pt x="5069283" y="6552278"/>
                  <a:pt x="5112027" y="6552278"/>
                </a:cubicBezTo>
                <a:cubicBezTo>
                  <a:pt x="5149459" y="6552278"/>
                  <a:pt x="5172087" y="6530209"/>
                  <a:pt x="5178235" y="6501715"/>
                </a:cubicBezTo>
                <a:lnTo>
                  <a:pt x="5141639" y="6501715"/>
                </a:lnTo>
                <a:cubicBezTo>
                  <a:pt x="5137168" y="6516241"/>
                  <a:pt x="5125995" y="6522666"/>
                  <a:pt x="5111750" y="6522666"/>
                </a:cubicBezTo>
                <a:cubicBezTo>
                  <a:pt x="5091635" y="6522666"/>
                  <a:pt x="5077390" y="6505627"/>
                  <a:pt x="5077390" y="6481599"/>
                </a:cubicBezTo>
                <a:cubicBezTo>
                  <a:pt x="5077390" y="6458407"/>
                  <a:pt x="5090522" y="6440809"/>
                  <a:pt x="5111750" y="6440809"/>
                </a:cubicBezTo>
                <a:cubicBezTo>
                  <a:pt x="5126277" y="6440809"/>
                  <a:pt x="5137450" y="6447793"/>
                  <a:pt x="5141639" y="6461483"/>
                </a:cubicBezTo>
                <a:lnTo>
                  <a:pt x="5178235" y="6461483"/>
                </a:lnTo>
                <a:cubicBezTo>
                  <a:pt x="5170974" y="6427123"/>
                  <a:pt x="5143593" y="6410920"/>
                  <a:pt x="5112027" y="6410920"/>
                </a:cubicBezTo>
                <a:close/>
                <a:moveTo>
                  <a:pt x="4914803" y="6410915"/>
                </a:moveTo>
                <a:cubicBezTo>
                  <a:pt x="4896087" y="6410915"/>
                  <a:pt x="4879325" y="6420970"/>
                  <a:pt x="4871223" y="6436897"/>
                </a:cubicBezTo>
                <a:lnTo>
                  <a:pt x="4871223" y="6414268"/>
                </a:lnTo>
                <a:lnTo>
                  <a:pt x="4838258" y="6414268"/>
                </a:lnTo>
                <a:lnTo>
                  <a:pt x="4838258" y="6548920"/>
                </a:lnTo>
                <a:lnTo>
                  <a:pt x="4873177" y="6548920"/>
                </a:lnTo>
                <a:lnTo>
                  <a:pt x="4873177" y="6479358"/>
                </a:lnTo>
                <a:cubicBezTo>
                  <a:pt x="4873177" y="6455612"/>
                  <a:pt x="4884909" y="6440527"/>
                  <a:pt x="4903907" y="6440527"/>
                </a:cubicBezTo>
                <a:cubicBezTo>
                  <a:pt x="4920110" y="6440527"/>
                  <a:pt x="4930166" y="6454218"/>
                  <a:pt x="4930166" y="6476005"/>
                </a:cubicBezTo>
                <a:lnTo>
                  <a:pt x="4930166" y="6548920"/>
                </a:lnTo>
                <a:lnTo>
                  <a:pt x="4965085" y="6548920"/>
                </a:lnTo>
                <a:lnTo>
                  <a:pt x="4965085" y="6472933"/>
                </a:lnTo>
                <a:cubicBezTo>
                  <a:pt x="4965089" y="6440527"/>
                  <a:pt x="4954193" y="6410915"/>
                  <a:pt x="4914803" y="6410915"/>
                </a:cubicBezTo>
                <a:close/>
                <a:moveTo>
                  <a:pt x="4752776" y="6410915"/>
                </a:moveTo>
                <a:cubicBezTo>
                  <a:pt x="4707802" y="6410915"/>
                  <a:pt x="4682656" y="6443599"/>
                  <a:pt x="4682656" y="6482712"/>
                </a:cubicBezTo>
                <a:cubicBezTo>
                  <a:pt x="4682656" y="6522938"/>
                  <a:pt x="4710032" y="6552273"/>
                  <a:pt x="4752494" y="6552273"/>
                </a:cubicBezTo>
                <a:cubicBezTo>
                  <a:pt x="4778476" y="6552273"/>
                  <a:pt x="4805570" y="6539423"/>
                  <a:pt x="4816189" y="6506458"/>
                </a:cubicBezTo>
                <a:lnTo>
                  <a:pt x="4780988" y="6506458"/>
                </a:lnTo>
                <a:cubicBezTo>
                  <a:pt x="4775681" y="6517354"/>
                  <a:pt x="4765067" y="6523779"/>
                  <a:pt x="4752212" y="6523779"/>
                </a:cubicBezTo>
                <a:cubicBezTo>
                  <a:pt x="4735173" y="6523779"/>
                  <a:pt x="4718411" y="6512883"/>
                  <a:pt x="4717293" y="6489977"/>
                </a:cubicBezTo>
                <a:lnTo>
                  <a:pt x="4818702" y="6489977"/>
                </a:lnTo>
                <a:cubicBezTo>
                  <a:pt x="4819538" y="6486624"/>
                  <a:pt x="4820097" y="6479640"/>
                  <a:pt x="4820097" y="6476846"/>
                </a:cubicBezTo>
                <a:cubicBezTo>
                  <a:pt x="4820102" y="6438850"/>
                  <a:pt x="4791331" y="6410915"/>
                  <a:pt x="4752776" y="6410915"/>
                </a:cubicBezTo>
                <a:close/>
                <a:moveTo>
                  <a:pt x="4523427" y="6410915"/>
                </a:moveTo>
                <a:cubicBezTo>
                  <a:pt x="4506388" y="6410915"/>
                  <a:pt x="4489903" y="6419294"/>
                  <a:pt x="4480683" y="6432425"/>
                </a:cubicBezTo>
                <a:lnTo>
                  <a:pt x="4480683" y="6414268"/>
                </a:lnTo>
                <a:lnTo>
                  <a:pt x="4447718" y="6414268"/>
                </a:lnTo>
                <a:lnTo>
                  <a:pt x="4447718" y="6548920"/>
                </a:lnTo>
                <a:lnTo>
                  <a:pt x="4482637" y="6548920"/>
                </a:lnTo>
                <a:lnTo>
                  <a:pt x="4482637" y="6479358"/>
                </a:lnTo>
                <a:cubicBezTo>
                  <a:pt x="4482637" y="6455612"/>
                  <a:pt x="4494651" y="6440527"/>
                  <a:pt x="4513644" y="6440527"/>
                </a:cubicBezTo>
                <a:cubicBezTo>
                  <a:pt x="4528729" y="6440527"/>
                  <a:pt x="4538226" y="6454218"/>
                  <a:pt x="4538226" y="6476005"/>
                </a:cubicBezTo>
                <a:lnTo>
                  <a:pt x="4538226" y="6548920"/>
                </a:lnTo>
                <a:lnTo>
                  <a:pt x="4573145" y="6548920"/>
                </a:lnTo>
                <a:lnTo>
                  <a:pt x="4573145" y="6479358"/>
                </a:lnTo>
                <a:cubicBezTo>
                  <a:pt x="4573145" y="6455612"/>
                  <a:pt x="4585159" y="6440527"/>
                  <a:pt x="4604434" y="6440527"/>
                </a:cubicBezTo>
                <a:cubicBezTo>
                  <a:pt x="4619237" y="6440527"/>
                  <a:pt x="4628738" y="6454218"/>
                  <a:pt x="4628738" y="6476005"/>
                </a:cubicBezTo>
                <a:lnTo>
                  <a:pt x="4628738" y="6548920"/>
                </a:lnTo>
                <a:lnTo>
                  <a:pt x="4663657" y="6548920"/>
                </a:lnTo>
                <a:lnTo>
                  <a:pt x="4663657" y="6472933"/>
                </a:lnTo>
                <a:cubicBezTo>
                  <a:pt x="4663662" y="6434938"/>
                  <a:pt x="4643547" y="6410915"/>
                  <a:pt x="4611704" y="6410915"/>
                </a:cubicBezTo>
                <a:cubicBezTo>
                  <a:pt x="4592429" y="6410915"/>
                  <a:pt x="4574549" y="6420411"/>
                  <a:pt x="4565330" y="6435220"/>
                </a:cubicBezTo>
                <a:cubicBezTo>
                  <a:pt x="4556951" y="6420416"/>
                  <a:pt x="4540748" y="6410915"/>
                  <a:pt x="4523427" y="6410915"/>
                </a:cubicBezTo>
                <a:close/>
                <a:moveTo>
                  <a:pt x="3960426" y="6410915"/>
                </a:moveTo>
                <a:cubicBezTo>
                  <a:pt x="3943387" y="6410915"/>
                  <a:pt x="3926902" y="6419294"/>
                  <a:pt x="3917682" y="6432425"/>
                </a:cubicBezTo>
                <a:lnTo>
                  <a:pt x="3917682" y="6414268"/>
                </a:lnTo>
                <a:lnTo>
                  <a:pt x="3884717" y="6414268"/>
                </a:lnTo>
                <a:lnTo>
                  <a:pt x="3884717" y="6548920"/>
                </a:lnTo>
                <a:lnTo>
                  <a:pt x="3919636" y="6548920"/>
                </a:lnTo>
                <a:lnTo>
                  <a:pt x="3919636" y="6479358"/>
                </a:lnTo>
                <a:cubicBezTo>
                  <a:pt x="3919636" y="6455612"/>
                  <a:pt x="3931650" y="6440527"/>
                  <a:pt x="3950643" y="6440527"/>
                </a:cubicBezTo>
                <a:cubicBezTo>
                  <a:pt x="3965728" y="6440527"/>
                  <a:pt x="3975225" y="6454218"/>
                  <a:pt x="3975225" y="6476005"/>
                </a:cubicBezTo>
                <a:lnTo>
                  <a:pt x="3975225" y="6548920"/>
                </a:lnTo>
                <a:lnTo>
                  <a:pt x="4010144" y="6548920"/>
                </a:lnTo>
                <a:lnTo>
                  <a:pt x="4010144" y="6479358"/>
                </a:lnTo>
                <a:cubicBezTo>
                  <a:pt x="4010144" y="6455612"/>
                  <a:pt x="4022158" y="6440527"/>
                  <a:pt x="4041433" y="6440527"/>
                </a:cubicBezTo>
                <a:cubicBezTo>
                  <a:pt x="4056241" y="6440527"/>
                  <a:pt x="4065737" y="6454218"/>
                  <a:pt x="4065737" y="6476005"/>
                </a:cubicBezTo>
                <a:lnTo>
                  <a:pt x="4065737" y="6548920"/>
                </a:lnTo>
                <a:lnTo>
                  <a:pt x="4100657" y="6548920"/>
                </a:lnTo>
                <a:lnTo>
                  <a:pt x="4100657" y="6472933"/>
                </a:lnTo>
                <a:cubicBezTo>
                  <a:pt x="4100666" y="6434938"/>
                  <a:pt x="4080551" y="6410915"/>
                  <a:pt x="4048703" y="6410915"/>
                </a:cubicBezTo>
                <a:cubicBezTo>
                  <a:pt x="4029428" y="6410915"/>
                  <a:pt x="4011548" y="6420411"/>
                  <a:pt x="4002329" y="6435220"/>
                </a:cubicBezTo>
                <a:cubicBezTo>
                  <a:pt x="3993950" y="6420416"/>
                  <a:pt x="3977747" y="6410915"/>
                  <a:pt x="3960426" y="6410915"/>
                </a:cubicBezTo>
                <a:close/>
                <a:moveTo>
                  <a:pt x="3807063" y="6410915"/>
                </a:moveTo>
                <a:cubicBezTo>
                  <a:pt x="3774380" y="6410915"/>
                  <a:pt x="3753987" y="6427395"/>
                  <a:pt x="3753987" y="6453377"/>
                </a:cubicBezTo>
                <a:cubicBezTo>
                  <a:pt x="3753987" y="6465950"/>
                  <a:pt x="3760694" y="6474887"/>
                  <a:pt x="3770749" y="6480476"/>
                </a:cubicBezTo>
                <a:cubicBezTo>
                  <a:pt x="3782204" y="6486901"/>
                  <a:pt x="3795331" y="6490254"/>
                  <a:pt x="3804833" y="6492490"/>
                </a:cubicBezTo>
                <a:cubicBezTo>
                  <a:pt x="3828856" y="6498079"/>
                  <a:pt x="3831091" y="6503386"/>
                  <a:pt x="3831091" y="6510370"/>
                </a:cubicBezTo>
                <a:cubicBezTo>
                  <a:pt x="3831091" y="6519589"/>
                  <a:pt x="3822990" y="6525178"/>
                  <a:pt x="3810417" y="6525178"/>
                </a:cubicBezTo>
                <a:cubicBezTo>
                  <a:pt x="3796449" y="6525178"/>
                  <a:pt x="3786394" y="6517913"/>
                  <a:pt x="3784158" y="6506181"/>
                </a:cubicBezTo>
                <a:lnTo>
                  <a:pt x="3749239" y="6506181"/>
                </a:lnTo>
                <a:cubicBezTo>
                  <a:pt x="3752592" y="6534398"/>
                  <a:pt x="3776338" y="6552273"/>
                  <a:pt x="3810976" y="6552273"/>
                </a:cubicBezTo>
                <a:cubicBezTo>
                  <a:pt x="3844500" y="6552273"/>
                  <a:pt x="3865728" y="6535234"/>
                  <a:pt x="3865728" y="6508416"/>
                </a:cubicBezTo>
                <a:cubicBezTo>
                  <a:pt x="3865723" y="6490813"/>
                  <a:pt x="3856227" y="6479635"/>
                  <a:pt x="3840024" y="6474328"/>
                </a:cubicBezTo>
                <a:cubicBezTo>
                  <a:pt x="3831922" y="6471534"/>
                  <a:pt x="3824661" y="6469298"/>
                  <a:pt x="3815160" y="6467067"/>
                </a:cubicBezTo>
                <a:cubicBezTo>
                  <a:pt x="3805664" y="6464832"/>
                  <a:pt x="3787784" y="6462878"/>
                  <a:pt x="3787784" y="6451146"/>
                </a:cubicBezTo>
                <a:cubicBezTo>
                  <a:pt x="3787784" y="6443044"/>
                  <a:pt x="3795045" y="6438014"/>
                  <a:pt x="3806781" y="6438014"/>
                </a:cubicBezTo>
                <a:cubicBezTo>
                  <a:pt x="3818236" y="6438014"/>
                  <a:pt x="3826338" y="6443603"/>
                  <a:pt x="3828015" y="6452541"/>
                </a:cubicBezTo>
                <a:lnTo>
                  <a:pt x="3860698" y="6452541"/>
                </a:lnTo>
                <a:cubicBezTo>
                  <a:pt x="3857345" y="6426841"/>
                  <a:pt x="3836675" y="6410915"/>
                  <a:pt x="3807063" y="6410915"/>
                </a:cubicBezTo>
                <a:close/>
                <a:moveTo>
                  <a:pt x="5481547" y="6410876"/>
                </a:moveTo>
                <a:cubicBezTo>
                  <a:pt x="5442405" y="6410876"/>
                  <a:pt x="5410674" y="6442607"/>
                  <a:pt x="5410674" y="6481749"/>
                </a:cubicBezTo>
                <a:cubicBezTo>
                  <a:pt x="5410674" y="6520892"/>
                  <a:pt x="5442400" y="6552628"/>
                  <a:pt x="5481547" y="6552628"/>
                </a:cubicBezTo>
                <a:cubicBezTo>
                  <a:pt x="5502164" y="6552628"/>
                  <a:pt x="5520670" y="6543768"/>
                  <a:pt x="5533617" y="6529718"/>
                </a:cubicBezTo>
                <a:cubicBezTo>
                  <a:pt x="5546569" y="6543773"/>
                  <a:pt x="5565071" y="6552628"/>
                  <a:pt x="5585688" y="6552628"/>
                </a:cubicBezTo>
                <a:cubicBezTo>
                  <a:pt x="5621370" y="6552628"/>
                  <a:pt x="5650812" y="6526228"/>
                  <a:pt x="5655754" y="6491912"/>
                </a:cubicBezTo>
                <a:cubicBezTo>
                  <a:pt x="5660692" y="6526228"/>
                  <a:pt x="5690134" y="6552628"/>
                  <a:pt x="5725821" y="6552628"/>
                </a:cubicBezTo>
                <a:cubicBezTo>
                  <a:pt x="5764963" y="6552628"/>
                  <a:pt x="5796694" y="6520897"/>
                  <a:pt x="5796694" y="6481754"/>
                </a:cubicBezTo>
                <a:cubicBezTo>
                  <a:pt x="5796694" y="6442612"/>
                  <a:pt x="5764963" y="6410876"/>
                  <a:pt x="5725821" y="6410876"/>
                </a:cubicBezTo>
                <a:cubicBezTo>
                  <a:pt x="5690134" y="6410876"/>
                  <a:pt x="5660692" y="6437276"/>
                  <a:pt x="5655754" y="6471592"/>
                </a:cubicBezTo>
                <a:cubicBezTo>
                  <a:pt x="5650816" y="6437276"/>
                  <a:pt x="5621374" y="6410876"/>
                  <a:pt x="5585688" y="6410876"/>
                </a:cubicBezTo>
                <a:cubicBezTo>
                  <a:pt x="5565071" y="6410876"/>
                  <a:pt x="5546565" y="6419736"/>
                  <a:pt x="5533617" y="6433786"/>
                </a:cubicBezTo>
                <a:cubicBezTo>
                  <a:pt x="5520666" y="6419731"/>
                  <a:pt x="5502164" y="6410876"/>
                  <a:pt x="5481547" y="6410876"/>
                </a:cubicBezTo>
                <a:close/>
                <a:moveTo>
                  <a:pt x="5196678" y="6353368"/>
                </a:moveTo>
                <a:lnTo>
                  <a:pt x="5196678" y="6548920"/>
                </a:lnTo>
                <a:lnTo>
                  <a:pt x="5231597" y="6548920"/>
                </a:lnTo>
                <a:lnTo>
                  <a:pt x="5231597" y="6479359"/>
                </a:lnTo>
                <a:cubicBezTo>
                  <a:pt x="5231597" y="6455613"/>
                  <a:pt x="5243611" y="6440527"/>
                  <a:pt x="5262604" y="6440527"/>
                </a:cubicBezTo>
                <a:cubicBezTo>
                  <a:pt x="5284114" y="6440527"/>
                  <a:pt x="5288586" y="6454495"/>
                  <a:pt x="5288586" y="6476005"/>
                </a:cubicBezTo>
                <a:lnTo>
                  <a:pt x="5288586" y="6548920"/>
                </a:lnTo>
                <a:lnTo>
                  <a:pt x="5323228" y="6548920"/>
                </a:lnTo>
                <a:lnTo>
                  <a:pt x="5323228" y="6472934"/>
                </a:lnTo>
                <a:cubicBezTo>
                  <a:pt x="5323223" y="6440527"/>
                  <a:pt x="5312890" y="6410915"/>
                  <a:pt x="5273500" y="6410915"/>
                </a:cubicBezTo>
                <a:cubicBezTo>
                  <a:pt x="5257020" y="6410915"/>
                  <a:pt x="5240817" y="6420135"/>
                  <a:pt x="5231597" y="6434938"/>
                </a:cubicBezTo>
                <a:lnTo>
                  <a:pt x="5231597" y="6353368"/>
                </a:lnTo>
                <a:close/>
                <a:moveTo>
                  <a:pt x="5005597" y="6353368"/>
                </a:moveTo>
                <a:cubicBezTo>
                  <a:pt x="4995260" y="6353368"/>
                  <a:pt x="4984087" y="6359793"/>
                  <a:pt x="4984087" y="6373202"/>
                </a:cubicBezTo>
                <a:cubicBezTo>
                  <a:pt x="4984087" y="6386052"/>
                  <a:pt x="4994701" y="6393317"/>
                  <a:pt x="5005597" y="6393317"/>
                </a:cubicBezTo>
                <a:cubicBezTo>
                  <a:pt x="5018447" y="6393317"/>
                  <a:pt x="5027390" y="6384098"/>
                  <a:pt x="5027390" y="6373202"/>
                </a:cubicBezTo>
                <a:cubicBezTo>
                  <a:pt x="5027385" y="6361188"/>
                  <a:pt x="5017606" y="6353368"/>
                  <a:pt x="5005597" y="6353368"/>
                </a:cubicBezTo>
                <a:close/>
                <a:moveTo>
                  <a:pt x="4305806" y="6353368"/>
                </a:moveTo>
                <a:cubicBezTo>
                  <a:pt x="4294351" y="6353368"/>
                  <a:pt x="4284296" y="6360629"/>
                  <a:pt x="4284296" y="6373202"/>
                </a:cubicBezTo>
                <a:cubicBezTo>
                  <a:pt x="4284296" y="6385216"/>
                  <a:pt x="4294074" y="6393317"/>
                  <a:pt x="4305806" y="6393317"/>
                </a:cubicBezTo>
                <a:cubicBezTo>
                  <a:pt x="4319215" y="6393317"/>
                  <a:pt x="4327599" y="6383539"/>
                  <a:pt x="4327599" y="6373202"/>
                </a:cubicBezTo>
                <a:cubicBezTo>
                  <a:pt x="4327594" y="6361470"/>
                  <a:pt x="4318097" y="6353368"/>
                  <a:pt x="4305806" y="6353368"/>
                </a:cubicBezTo>
                <a:close/>
                <a:moveTo>
                  <a:pt x="4253008" y="6353368"/>
                </a:moveTo>
                <a:cubicBezTo>
                  <a:pt x="4224790" y="6353368"/>
                  <a:pt x="4207192" y="6370689"/>
                  <a:pt x="4207192" y="6398624"/>
                </a:cubicBezTo>
                <a:lnTo>
                  <a:pt x="4207192" y="6414269"/>
                </a:lnTo>
                <a:lnTo>
                  <a:pt x="4185959" y="6414269"/>
                </a:lnTo>
                <a:lnTo>
                  <a:pt x="4185959" y="6443040"/>
                </a:lnTo>
                <a:lnTo>
                  <a:pt x="4207192" y="6443040"/>
                </a:lnTo>
                <a:lnTo>
                  <a:pt x="4207192" y="6548915"/>
                </a:lnTo>
                <a:lnTo>
                  <a:pt x="4242111" y="6548915"/>
                </a:lnTo>
                <a:lnTo>
                  <a:pt x="4242111" y="6443040"/>
                </a:lnTo>
                <a:lnTo>
                  <a:pt x="4270606" y="6443040"/>
                </a:lnTo>
                <a:lnTo>
                  <a:pt x="4270606" y="6414269"/>
                </a:lnTo>
                <a:lnTo>
                  <a:pt x="4242111" y="6414269"/>
                </a:lnTo>
                <a:lnTo>
                  <a:pt x="4242111" y="6398624"/>
                </a:lnTo>
                <a:cubicBezTo>
                  <a:pt x="4242111" y="6388846"/>
                  <a:pt x="4248536" y="6382703"/>
                  <a:pt x="4258592" y="6382703"/>
                </a:cubicBezTo>
                <a:lnTo>
                  <a:pt x="4270606" y="6382703"/>
                </a:lnTo>
                <a:lnTo>
                  <a:pt x="4270606" y="6353368"/>
                </a:lnTo>
                <a:close/>
                <a:moveTo>
                  <a:pt x="3697830" y="6353368"/>
                </a:moveTo>
                <a:lnTo>
                  <a:pt x="3697830" y="6432708"/>
                </a:lnTo>
                <a:cubicBezTo>
                  <a:pt x="3687216" y="6417345"/>
                  <a:pt x="3673248" y="6410915"/>
                  <a:pt x="3655368" y="6410915"/>
                </a:cubicBezTo>
                <a:cubicBezTo>
                  <a:pt x="3617378" y="6410915"/>
                  <a:pt x="3591955" y="6440804"/>
                  <a:pt x="3591955" y="6481312"/>
                </a:cubicBezTo>
                <a:cubicBezTo>
                  <a:pt x="3591955" y="6526287"/>
                  <a:pt x="3621008" y="6552268"/>
                  <a:pt x="3655368" y="6552268"/>
                </a:cubicBezTo>
                <a:cubicBezTo>
                  <a:pt x="3676320" y="6552268"/>
                  <a:pt x="3688052" y="6543331"/>
                  <a:pt x="3697830" y="6529640"/>
                </a:cubicBezTo>
                <a:lnTo>
                  <a:pt x="3697553" y="6548915"/>
                </a:lnTo>
                <a:lnTo>
                  <a:pt x="3732754" y="6548915"/>
                </a:lnTo>
                <a:lnTo>
                  <a:pt x="3732754" y="6353368"/>
                </a:lnTo>
                <a:close/>
                <a:moveTo>
                  <a:pt x="0" y="0"/>
                </a:moveTo>
                <a:lnTo>
                  <a:pt x="6096000" y="0"/>
                </a:lnTo>
                <a:lnTo>
                  <a:pt x="6096000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93268C-744D-4D20-1957-9CB4DA77FE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2D47DA7-9E2E-00B0-E3C0-8581FC5B155F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399" y="605611"/>
            <a:ext cx="4552176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811CE04-31F3-BA6B-83C0-7B8CDA017AD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9" y="1342800"/>
            <a:ext cx="4552176" cy="288767"/>
          </a:xfrm>
        </p:spPr>
        <p:txBody>
          <a:bodyPr/>
          <a:lstStyle>
            <a:lvl1pPr>
              <a:defRPr sz="1800" b="1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>
              <a:buClr>
                <a:schemeClr val="accent4"/>
              </a:buClr>
              <a:defRPr sz="1800"/>
            </a:lvl3pPr>
            <a:lvl4pPr>
              <a:buClr>
                <a:schemeClr val="accent3"/>
              </a:buClr>
              <a:defRPr sz="1800"/>
            </a:lvl4pPr>
            <a:lvl5pPr>
              <a:defRPr sz="1200"/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US"/>
              <a:t> </a:t>
            </a:r>
            <a:endParaRPr lang="en-GB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F6F1B599-7112-2B69-6576-0E2412825C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9" y="1889393"/>
            <a:ext cx="4552176" cy="3749408"/>
          </a:xfrm>
        </p:spPr>
        <p:txBody>
          <a:bodyPr/>
          <a:lstStyle>
            <a:lvl1pPr>
              <a:defRPr sz="1800" b="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>
              <a:buClr>
                <a:schemeClr val="accent4"/>
              </a:buClr>
              <a:defRPr sz="1800"/>
            </a:lvl3pPr>
            <a:lvl4pPr>
              <a:buClr>
                <a:schemeClr val="accent3"/>
              </a:buClr>
              <a:defRPr sz="1800"/>
            </a:lvl4pPr>
            <a:lvl5pPr>
              <a:defRPr sz="1200"/>
            </a:lvl5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 in,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magna </a:t>
            </a:r>
            <a:r>
              <a:rPr lang="en-US" err="1"/>
              <a:t>commodo</a:t>
            </a:r>
            <a:r>
              <a:rPr lang="en-US"/>
              <a:t> maximus. Integer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, </a:t>
            </a:r>
            <a:r>
              <a:rPr lang="en-US" err="1"/>
              <a:t>commodo</a:t>
            </a:r>
            <a:r>
              <a:rPr lang="en-US"/>
              <a:t> et dictum at, </a:t>
            </a:r>
            <a:r>
              <a:rPr lang="en-US" err="1"/>
              <a:t>finibus</a:t>
            </a:r>
            <a:r>
              <a:rPr lang="en-US"/>
              <a:t> et </a:t>
            </a:r>
            <a:r>
              <a:rPr lang="en-US" err="1"/>
              <a:t>felis</a:t>
            </a:r>
            <a:r>
              <a:rPr lang="en-US"/>
              <a:t>. In </a:t>
            </a:r>
            <a:r>
              <a:rPr lang="en-US" err="1"/>
              <a:t>quis</a:t>
            </a:r>
            <a:r>
              <a:rPr lang="en-US"/>
              <a:t> mi </a:t>
            </a:r>
            <a:r>
              <a:rPr lang="en-US" err="1"/>
              <a:t>leo</a:t>
            </a:r>
            <a:r>
              <a:rPr lang="en-US"/>
              <a:t>.</a:t>
            </a:r>
          </a:p>
          <a:p>
            <a:pPr lvl="0"/>
            <a:r>
              <a:rPr lang="en-US"/>
              <a:t>  </a:t>
            </a:r>
          </a:p>
          <a:p>
            <a:pPr lvl="0"/>
            <a:r>
              <a:rPr lang="en-US"/>
              <a:t>Morbi </a:t>
            </a:r>
            <a:r>
              <a:rPr lang="en-US" err="1"/>
              <a:t>elementum</a:t>
            </a:r>
            <a:r>
              <a:rPr lang="en-US"/>
              <a:t> diam in dui </a:t>
            </a:r>
            <a:r>
              <a:rPr lang="en-US" err="1"/>
              <a:t>ultrices</a:t>
            </a:r>
            <a:r>
              <a:rPr lang="en-US"/>
              <a:t> auctor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quis</a:t>
            </a:r>
            <a:r>
              <a:rPr lang="en-US"/>
              <a:t> sem. Proin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, in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odio.lacinia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ac,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. 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827E0CBC-2061-4E1A-DDB7-DFEE93F534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8AC8A4D6-5D2A-A33D-E1C8-AAEBD5971F5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448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 - For Slide Transfer Only">
    <p:bg>
      <p:bgPr>
        <a:solidFill>
          <a:srgbClr val="3072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hidden="1">
            <a:extLst>
              <a:ext uri="{FF2B5EF4-FFF2-40B4-BE49-F238E27FC236}">
                <a16:creationId xmlns:a16="http://schemas.microsoft.com/office/drawing/2014/main" id="{86EB6CF8-B35B-4D07-F75A-DA28A8F93DEE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4" y="1825200"/>
            <a:ext cx="3104022" cy="4104000"/>
          </a:xfrm>
          <a:custGeom>
            <a:avLst/>
            <a:gdLst>
              <a:gd name="connsiteX0" fmla="*/ 2052000 w 3104022"/>
              <a:gd name="connsiteY0" fmla="*/ 0 h 4104000"/>
              <a:gd name="connsiteX1" fmla="*/ 3030105 w 3104022"/>
              <a:gd name="connsiteY1" fmla="*/ 247666 h 4104000"/>
              <a:gd name="connsiteX2" fmla="*/ 3104022 w 3104022"/>
              <a:gd name="connsiteY2" fmla="*/ 292571 h 4104000"/>
              <a:gd name="connsiteX3" fmla="*/ 3104022 w 3104022"/>
              <a:gd name="connsiteY3" fmla="*/ 3811429 h 4104000"/>
              <a:gd name="connsiteX4" fmla="*/ 3030105 w 3104022"/>
              <a:gd name="connsiteY4" fmla="*/ 3856335 h 4104000"/>
              <a:gd name="connsiteX5" fmla="*/ 2052000 w 3104022"/>
              <a:gd name="connsiteY5" fmla="*/ 4104000 h 4104000"/>
              <a:gd name="connsiteX6" fmla="*/ 0 w 3104022"/>
              <a:gd name="connsiteY6" fmla="*/ 2052000 h 4104000"/>
              <a:gd name="connsiteX7" fmla="*/ 2052000 w 3104022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4022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104022" y="292571"/>
                </a:lnTo>
                <a:lnTo>
                  <a:pt x="3104022" y="3811429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829C9C6-1F7C-CB92-81FA-D81C61EDA562}"/>
              </a:ext>
            </a:extLst>
          </p:cNvPr>
          <p:cNvSpPr>
            <a:spLocks noChangeAspect="1"/>
          </p:cNvSpPr>
          <p:nvPr userDrawn="1"/>
        </p:nvSpPr>
        <p:spPr>
          <a:xfrm>
            <a:off x="-20105" y="1824238"/>
            <a:ext cx="2679169" cy="4104000"/>
          </a:xfrm>
          <a:custGeom>
            <a:avLst/>
            <a:gdLst>
              <a:gd name="connsiteX0" fmla="*/ 627169 w 2679169"/>
              <a:gd name="connsiteY0" fmla="*/ 0 h 4104000"/>
              <a:gd name="connsiteX1" fmla="*/ 2679169 w 2679169"/>
              <a:gd name="connsiteY1" fmla="*/ 2052000 h 4104000"/>
              <a:gd name="connsiteX2" fmla="*/ 627169 w 2679169"/>
              <a:gd name="connsiteY2" fmla="*/ 4104000 h 4104000"/>
              <a:gd name="connsiteX3" fmla="*/ 16967 w 2679169"/>
              <a:gd name="connsiteY3" fmla="*/ 4011746 h 4104000"/>
              <a:gd name="connsiteX4" fmla="*/ 0 w 2679169"/>
              <a:gd name="connsiteY4" fmla="*/ 4005536 h 4104000"/>
              <a:gd name="connsiteX5" fmla="*/ 0 w 2679169"/>
              <a:gd name="connsiteY5" fmla="*/ 98464 h 4104000"/>
              <a:gd name="connsiteX6" fmla="*/ 16967 w 2679169"/>
              <a:gd name="connsiteY6" fmla="*/ 92254 h 4104000"/>
              <a:gd name="connsiteX7" fmla="*/ 627169 w 2679169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9169" h="4104000">
                <a:moveTo>
                  <a:pt x="627169" y="0"/>
                </a:moveTo>
                <a:cubicBezTo>
                  <a:pt x="1760457" y="0"/>
                  <a:pt x="2679169" y="918712"/>
                  <a:pt x="2679169" y="2052000"/>
                </a:cubicBezTo>
                <a:cubicBezTo>
                  <a:pt x="2679169" y="3185288"/>
                  <a:pt x="1760457" y="4104000"/>
                  <a:pt x="627169" y="4104000"/>
                </a:cubicBezTo>
                <a:cubicBezTo>
                  <a:pt x="414678" y="4104000"/>
                  <a:pt x="209730" y="4071702"/>
                  <a:pt x="16967" y="4011746"/>
                </a:cubicBezTo>
                <a:lnTo>
                  <a:pt x="0" y="4005536"/>
                </a:lnTo>
                <a:lnTo>
                  <a:pt x="0" y="98464"/>
                </a:lnTo>
                <a:lnTo>
                  <a:pt x="16967" y="92254"/>
                </a:lnTo>
                <a:cubicBezTo>
                  <a:pt x="209730" y="32299"/>
                  <a:pt x="414678" y="0"/>
                  <a:pt x="627169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42F62CF6-D98C-6C19-60FF-622AB5CDF3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885600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852C31-96D4-C526-375D-85DDACC5D6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25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2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9245-9FE3-A2A7-8859-C4D9A6318C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2400" y="302400"/>
            <a:ext cx="2541536" cy="303211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A45E44-64B1-5F22-F9C9-9433004962F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827462" y="0"/>
            <a:ext cx="8364538" cy="6857998"/>
          </a:xfrm>
          <a:custGeom>
            <a:avLst/>
            <a:gdLst>
              <a:gd name="connsiteX0" fmla="*/ 6391273 w 8364538"/>
              <a:gd name="connsiteY0" fmla="*/ 6463991 h 6857998"/>
              <a:gd name="connsiteX1" fmla="*/ 6391273 w 8364538"/>
              <a:gd name="connsiteY1" fmla="*/ 6493321 h 6857998"/>
              <a:gd name="connsiteX2" fmla="*/ 6453102 w 8364538"/>
              <a:gd name="connsiteY2" fmla="*/ 6493321 h 6857998"/>
              <a:gd name="connsiteX3" fmla="*/ 6453102 w 8364538"/>
              <a:gd name="connsiteY3" fmla="*/ 6463991 h 6857998"/>
              <a:gd name="connsiteX4" fmla="*/ 5931449 w 8364538"/>
              <a:gd name="connsiteY4" fmla="*/ 6441363 h 6857998"/>
              <a:gd name="connsiteX5" fmla="*/ 5966927 w 8364538"/>
              <a:gd name="connsiteY5" fmla="*/ 6481589 h 6857998"/>
              <a:gd name="connsiteX6" fmla="*/ 5931449 w 8364538"/>
              <a:gd name="connsiteY6" fmla="*/ 6521820 h 6857998"/>
              <a:gd name="connsiteX7" fmla="*/ 5895689 w 8364538"/>
              <a:gd name="connsiteY7" fmla="*/ 6481312 h 6857998"/>
              <a:gd name="connsiteX8" fmla="*/ 5931449 w 8364538"/>
              <a:gd name="connsiteY8" fmla="*/ 6441363 h 6857998"/>
              <a:gd name="connsiteX9" fmla="*/ 7021314 w 8364538"/>
              <a:gd name="connsiteY9" fmla="*/ 6439132 h 6857998"/>
              <a:gd name="connsiteX10" fmla="*/ 7053439 w 8364538"/>
              <a:gd name="connsiteY10" fmla="*/ 6468185 h 6857998"/>
              <a:gd name="connsiteX11" fmla="*/ 6986395 w 8364538"/>
              <a:gd name="connsiteY11" fmla="*/ 6468185 h 6857998"/>
              <a:gd name="connsiteX12" fmla="*/ 7021314 w 8364538"/>
              <a:gd name="connsiteY12" fmla="*/ 6439132 h 6857998"/>
              <a:gd name="connsiteX13" fmla="*/ 7256815 w 8364538"/>
              <a:gd name="connsiteY13" fmla="*/ 6414268 h 6857998"/>
              <a:gd name="connsiteX14" fmla="*/ 7256815 w 8364538"/>
              <a:gd name="connsiteY14" fmla="*/ 6548919 h 6857998"/>
              <a:gd name="connsiteX15" fmla="*/ 7291457 w 8364538"/>
              <a:gd name="connsiteY15" fmla="*/ 6548919 h 6857998"/>
              <a:gd name="connsiteX16" fmla="*/ 7291457 w 8364538"/>
              <a:gd name="connsiteY16" fmla="*/ 6414268 h 6857998"/>
              <a:gd name="connsiteX17" fmla="*/ 6617642 w 8364538"/>
              <a:gd name="connsiteY17" fmla="*/ 6414268 h 6857998"/>
              <a:gd name="connsiteX18" fmla="*/ 6617642 w 8364538"/>
              <a:gd name="connsiteY18" fmla="*/ 6548919 h 6857998"/>
              <a:gd name="connsiteX19" fmla="*/ 6652284 w 8364538"/>
              <a:gd name="connsiteY19" fmla="*/ 6548919 h 6857998"/>
              <a:gd name="connsiteX20" fmla="*/ 6652284 w 8364538"/>
              <a:gd name="connsiteY20" fmla="*/ 6488296 h 6857998"/>
              <a:gd name="connsiteX21" fmla="*/ 6688044 w 8364538"/>
              <a:gd name="connsiteY21" fmla="*/ 6446393 h 6857998"/>
              <a:gd name="connsiteX22" fmla="*/ 6701453 w 8364538"/>
              <a:gd name="connsiteY22" fmla="*/ 6446393 h 6857998"/>
              <a:gd name="connsiteX23" fmla="*/ 6701453 w 8364538"/>
              <a:gd name="connsiteY23" fmla="*/ 6414268 h 6857998"/>
              <a:gd name="connsiteX24" fmla="*/ 6684132 w 8364538"/>
              <a:gd name="connsiteY24" fmla="*/ 6414827 h 6857998"/>
              <a:gd name="connsiteX25" fmla="*/ 6650607 w 8364538"/>
              <a:gd name="connsiteY25" fmla="*/ 6439409 h 6857998"/>
              <a:gd name="connsiteX26" fmla="*/ 6650607 w 8364538"/>
              <a:gd name="connsiteY26" fmla="*/ 6414268 h 6857998"/>
              <a:gd name="connsiteX27" fmla="*/ 6557305 w 8364538"/>
              <a:gd name="connsiteY27" fmla="*/ 6414268 h 6857998"/>
              <a:gd name="connsiteX28" fmla="*/ 6557305 w 8364538"/>
              <a:gd name="connsiteY28" fmla="*/ 6548919 h 6857998"/>
              <a:gd name="connsiteX29" fmla="*/ 6591947 w 8364538"/>
              <a:gd name="connsiteY29" fmla="*/ 6548919 h 6857998"/>
              <a:gd name="connsiteX30" fmla="*/ 6591947 w 8364538"/>
              <a:gd name="connsiteY30" fmla="*/ 6414268 h 6857998"/>
              <a:gd name="connsiteX31" fmla="*/ 7380565 w 8364538"/>
              <a:gd name="connsiteY31" fmla="*/ 6410920 h 6857998"/>
              <a:gd name="connsiteX32" fmla="*/ 7310445 w 8364538"/>
              <a:gd name="connsiteY32" fmla="*/ 6481599 h 6857998"/>
              <a:gd name="connsiteX33" fmla="*/ 7380565 w 8364538"/>
              <a:gd name="connsiteY33" fmla="*/ 6552278 h 6857998"/>
              <a:gd name="connsiteX34" fmla="*/ 7446773 w 8364538"/>
              <a:gd name="connsiteY34" fmla="*/ 6501715 h 6857998"/>
              <a:gd name="connsiteX35" fmla="*/ 7410177 w 8364538"/>
              <a:gd name="connsiteY35" fmla="*/ 6501715 h 6857998"/>
              <a:gd name="connsiteX36" fmla="*/ 7380288 w 8364538"/>
              <a:gd name="connsiteY36" fmla="*/ 6522666 h 6857998"/>
              <a:gd name="connsiteX37" fmla="*/ 7345928 w 8364538"/>
              <a:gd name="connsiteY37" fmla="*/ 6481599 h 6857998"/>
              <a:gd name="connsiteX38" fmla="*/ 7380288 w 8364538"/>
              <a:gd name="connsiteY38" fmla="*/ 6440809 h 6857998"/>
              <a:gd name="connsiteX39" fmla="*/ 7410177 w 8364538"/>
              <a:gd name="connsiteY39" fmla="*/ 6461483 h 6857998"/>
              <a:gd name="connsiteX40" fmla="*/ 7446773 w 8364538"/>
              <a:gd name="connsiteY40" fmla="*/ 6461483 h 6857998"/>
              <a:gd name="connsiteX41" fmla="*/ 7380565 w 8364538"/>
              <a:gd name="connsiteY41" fmla="*/ 6410920 h 6857998"/>
              <a:gd name="connsiteX42" fmla="*/ 7183341 w 8364538"/>
              <a:gd name="connsiteY42" fmla="*/ 6410915 h 6857998"/>
              <a:gd name="connsiteX43" fmla="*/ 7139761 w 8364538"/>
              <a:gd name="connsiteY43" fmla="*/ 6436897 h 6857998"/>
              <a:gd name="connsiteX44" fmla="*/ 7139761 w 8364538"/>
              <a:gd name="connsiteY44" fmla="*/ 6414268 h 6857998"/>
              <a:gd name="connsiteX45" fmla="*/ 7106796 w 8364538"/>
              <a:gd name="connsiteY45" fmla="*/ 6414268 h 6857998"/>
              <a:gd name="connsiteX46" fmla="*/ 7106796 w 8364538"/>
              <a:gd name="connsiteY46" fmla="*/ 6548920 h 6857998"/>
              <a:gd name="connsiteX47" fmla="*/ 7141715 w 8364538"/>
              <a:gd name="connsiteY47" fmla="*/ 6548920 h 6857998"/>
              <a:gd name="connsiteX48" fmla="*/ 7141715 w 8364538"/>
              <a:gd name="connsiteY48" fmla="*/ 6479358 h 6857998"/>
              <a:gd name="connsiteX49" fmla="*/ 7172445 w 8364538"/>
              <a:gd name="connsiteY49" fmla="*/ 6440527 h 6857998"/>
              <a:gd name="connsiteX50" fmla="*/ 7198704 w 8364538"/>
              <a:gd name="connsiteY50" fmla="*/ 6476005 h 6857998"/>
              <a:gd name="connsiteX51" fmla="*/ 7198704 w 8364538"/>
              <a:gd name="connsiteY51" fmla="*/ 6548920 h 6857998"/>
              <a:gd name="connsiteX52" fmla="*/ 7233623 w 8364538"/>
              <a:gd name="connsiteY52" fmla="*/ 6548920 h 6857998"/>
              <a:gd name="connsiteX53" fmla="*/ 7233623 w 8364538"/>
              <a:gd name="connsiteY53" fmla="*/ 6472933 h 6857998"/>
              <a:gd name="connsiteX54" fmla="*/ 7183341 w 8364538"/>
              <a:gd name="connsiteY54" fmla="*/ 6410915 h 6857998"/>
              <a:gd name="connsiteX55" fmla="*/ 7021314 w 8364538"/>
              <a:gd name="connsiteY55" fmla="*/ 6410915 h 6857998"/>
              <a:gd name="connsiteX56" fmla="*/ 6951194 w 8364538"/>
              <a:gd name="connsiteY56" fmla="*/ 6482712 h 6857998"/>
              <a:gd name="connsiteX57" fmla="*/ 7021032 w 8364538"/>
              <a:gd name="connsiteY57" fmla="*/ 6552273 h 6857998"/>
              <a:gd name="connsiteX58" fmla="*/ 7084727 w 8364538"/>
              <a:gd name="connsiteY58" fmla="*/ 6506458 h 6857998"/>
              <a:gd name="connsiteX59" fmla="*/ 7049526 w 8364538"/>
              <a:gd name="connsiteY59" fmla="*/ 6506458 h 6857998"/>
              <a:gd name="connsiteX60" fmla="*/ 7020750 w 8364538"/>
              <a:gd name="connsiteY60" fmla="*/ 6523779 h 6857998"/>
              <a:gd name="connsiteX61" fmla="*/ 6985831 w 8364538"/>
              <a:gd name="connsiteY61" fmla="*/ 6489977 h 6857998"/>
              <a:gd name="connsiteX62" fmla="*/ 7087240 w 8364538"/>
              <a:gd name="connsiteY62" fmla="*/ 6489977 h 6857998"/>
              <a:gd name="connsiteX63" fmla="*/ 7088635 w 8364538"/>
              <a:gd name="connsiteY63" fmla="*/ 6476846 h 6857998"/>
              <a:gd name="connsiteX64" fmla="*/ 7021314 w 8364538"/>
              <a:gd name="connsiteY64" fmla="*/ 6410915 h 6857998"/>
              <a:gd name="connsiteX65" fmla="*/ 6791965 w 8364538"/>
              <a:gd name="connsiteY65" fmla="*/ 6410915 h 6857998"/>
              <a:gd name="connsiteX66" fmla="*/ 6749221 w 8364538"/>
              <a:gd name="connsiteY66" fmla="*/ 6432425 h 6857998"/>
              <a:gd name="connsiteX67" fmla="*/ 6749221 w 8364538"/>
              <a:gd name="connsiteY67" fmla="*/ 6414268 h 6857998"/>
              <a:gd name="connsiteX68" fmla="*/ 6716256 w 8364538"/>
              <a:gd name="connsiteY68" fmla="*/ 6414268 h 6857998"/>
              <a:gd name="connsiteX69" fmla="*/ 6716256 w 8364538"/>
              <a:gd name="connsiteY69" fmla="*/ 6548920 h 6857998"/>
              <a:gd name="connsiteX70" fmla="*/ 6751175 w 8364538"/>
              <a:gd name="connsiteY70" fmla="*/ 6548920 h 6857998"/>
              <a:gd name="connsiteX71" fmla="*/ 6751175 w 8364538"/>
              <a:gd name="connsiteY71" fmla="*/ 6479358 h 6857998"/>
              <a:gd name="connsiteX72" fmla="*/ 6782182 w 8364538"/>
              <a:gd name="connsiteY72" fmla="*/ 6440527 h 6857998"/>
              <a:gd name="connsiteX73" fmla="*/ 6806764 w 8364538"/>
              <a:gd name="connsiteY73" fmla="*/ 6476005 h 6857998"/>
              <a:gd name="connsiteX74" fmla="*/ 6806764 w 8364538"/>
              <a:gd name="connsiteY74" fmla="*/ 6548920 h 6857998"/>
              <a:gd name="connsiteX75" fmla="*/ 6841683 w 8364538"/>
              <a:gd name="connsiteY75" fmla="*/ 6548920 h 6857998"/>
              <a:gd name="connsiteX76" fmla="*/ 6841683 w 8364538"/>
              <a:gd name="connsiteY76" fmla="*/ 6479358 h 6857998"/>
              <a:gd name="connsiteX77" fmla="*/ 6872972 w 8364538"/>
              <a:gd name="connsiteY77" fmla="*/ 6440527 h 6857998"/>
              <a:gd name="connsiteX78" fmla="*/ 6897276 w 8364538"/>
              <a:gd name="connsiteY78" fmla="*/ 6476005 h 6857998"/>
              <a:gd name="connsiteX79" fmla="*/ 6897276 w 8364538"/>
              <a:gd name="connsiteY79" fmla="*/ 6548920 h 6857998"/>
              <a:gd name="connsiteX80" fmla="*/ 6932195 w 8364538"/>
              <a:gd name="connsiteY80" fmla="*/ 6548920 h 6857998"/>
              <a:gd name="connsiteX81" fmla="*/ 6932195 w 8364538"/>
              <a:gd name="connsiteY81" fmla="*/ 6472933 h 6857998"/>
              <a:gd name="connsiteX82" fmla="*/ 6880242 w 8364538"/>
              <a:gd name="connsiteY82" fmla="*/ 6410915 h 6857998"/>
              <a:gd name="connsiteX83" fmla="*/ 6833868 w 8364538"/>
              <a:gd name="connsiteY83" fmla="*/ 6435220 h 6857998"/>
              <a:gd name="connsiteX84" fmla="*/ 6791965 w 8364538"/>
              <a:gd name="connsiteY84" fmla="*/ 6410915 h 6857998"/>
              <a:gd name="connsiteX85" fmla="*/ 6228964 w 8364538"/>
              <a:gd name="connsiteY85" fmla="*/ 6410915 h 6857998"/>
              <a:gd name="connsiteX86" fmla="*/ 6186220 w 8364538"/>
              <a:gd name="connsiteY86" fmla="*/ 6432425 h 6857998"/>
              <a:gd name="connsiteX87" fmla="*/ 6186220 w 8364538"/>
              <a:gd name="connsiteY87" fmla="*/ 6414268 h 6857998"/>
              <a:gd name="connsiteX88" fmla="*/ 6153255 w 8364538"/>
              <a:gd name="connsiteY88" fmla="*/ 6414268 h 6857998"/>
              <a:gd name="connsiteX89" fmla="*/ 6153255 w 8364538"/>
              <a:gd name="connsiteY89" fmla="*/ 6548920 h 6857998"/>
              <a:gd name="connsiteX90" fmla="*/ 6188174 w 8364538"/>
              <a:gd name="connsiteY90" fmla="*/ 6548920 h 6857998"/>
              <a:gd name="connsiteX91" fmla="*/ 6188174 w 8364538"/>
              <a:gd name="connsiteY91" fmla="*/ 6479358 h 6857998"/>
              <a:gd name="connsiteX92" fmla="*/ 6219181 w 8364538"/>
              <a:gd name="connsiteY92" fmla="*/ 6440527 h 6857998"/>
              <a:gd name="connsiteX93" fmla="*/ 6243763 w 8364538"/>
              <a:gd name="connsiteY93" fmla="*/ 6476005 h 6857998"/>
              <a:gd name="connsiteX94" fmla="*/ 6243763 w 8364538"/>
              <a:gd name="connsiteY94" fmla="*/ 6548920 h 6857998"/>
              <a:gd name="connsiteX95" fmla="*/ 6278682 w 8364538"/>
              <a:gd name="connsiteY95" fmla="*/ 6548920 h 6857998"/>
              <a:gd name="connsiteX96" fmla="*/ 6278682 w 8364538"/>
              <a:gd name="connsiteY96" fmla="*/ 6479358 h 6857998"/>
              <a:gd name="connsiteX97" fmla="*/ 6309971 w 8364538"/>
              <a:gd name="connsiteY97" fmla="*/ 6440527 h 6857998"/>
              <a:gd name="connsiteX98" fmla="*/ 6334275 w 8364538"/>
              <a:gd name="connsiteY98" fmla="*/ 6476005 h 6857998"/>
              <a:gd name="connsiteX99" fmla="*/ 6334275 w 8364538"/>
              <a:gd name="connsiteY99" fmla="*/ 6548920 h 6857998"/>
              <a:gd name="connsiteX100" fmla="*/ 6369195 w 8364538"/>
              <a:gd name="connsiteY100" fmla="*/ 6548920 h 6857998"/>
              <a:gd name="connsiteX101" fmla="*/ 6369195 w 8364538"/>
              <a:gd name="connsiteY101" fmla="*/ 6472933 h 6857998"/>
              <a:gd name="connsiteX102" fmla="*/ 6317241 w 8364538"/>
              <a:gd name="connsiteY102" fmla="*/ 6410915 h 6857998"/>
              <a:gd name="connsiteX103" fmla="*/ 6270867 w 8364538"/>
              <a:gd name="connsiteY103" fmla="*/ 6435220 h 6857998"/>
              <a:gd name="connsiteX104" fmla="*/ 6228964 w 8364538"/>
              <a:gd name="connsiteY104" fmla="*/ 6410915 h 6857998"/>
              <a:gd name="connsiteX105" fmla="*/ 6075601 w 8364538"/>
              <a:gd name="connsiteY105" fmla="*/ 6410915 h 6857998"/>
              <a:gd name="connsiteX106" fmla="*/ 6022525 w 8364538"/>
              <a:gd name="connsiteY106" fmla="*/ 6453377 h 6857998"/>
              <a:gd name="connsiteX107" fmla="*/ 6039287 w 8364538"/>
              <a:gd name="connsiteY107" fmla="*/ 6480476 h 6857998"/>
              <a:gd name="connsiteX108" fmla="*/ 6073371 w 8364538"/>
              <a:gd name="connsiteY108" fmla="*/ 6492490 h 6857998"/>
              <a:gd name="connsiteX109" fmla="*/ 6099629 w 8364538"/>
              <a:gd name="connsiteY109" fmla="*/ 6510370 h 6857998"/>
              <a:gd name="connsiteX110" fmla="*/ 6078955 w 8364538"/>
              <a:gd name="connsiteY110" fmla="*/ 6525178 h 6857998"/>
              <a:gd name="connsiteX111" fmla="*/ 6052696 w 8364538"/>
              <a:gd name="connsiteY111" fmla="*/ 6506181 h 6857998"/>
              <a:gd name="connsiteX112" fmla="*/ 6017777 w 8364538"/>
              <a:gd name="connsiteY112" fmla="*/ 6506181 h 6857998"/>
              <a:gd name="connsiteX113" fmla="*/ 6079514 w 8364538"/>
              <a:gd name="connsiteY113" fmla="*/ 6552273 h 6857998"/>
              <a:gd name="connsiteX114" fmla="*/ 6134266 w 8364538"/>
              <a:gd name="connsiteY114" fmla="*/ 6508416 h 6857998"/>
              <a:gd name="connsiteX115" fmla="*/ 6108562 w 8364538"/>
              <a:gd name="connsiteY115" fmla="*/ 6474328 h 6857998"/>
              <a:gd name="connsiteX116" fmla="*/ 6083698 w 8364538"/>
              <a:gd name="connsiteY116" fmla="*/ 6467067 h 6857998"/>
              <a:gd name="connsiteX117" fmla="*/ 6056322 w 8364538"/>
              <a:gd name="connsiteY117" fmla="*/ 6451146 h 6857998"/>
              <a:gd name="connsiteX118" fmla="*/ 6075319 w 8364538"/>
              <a:gd name="connsiteY118" fmla="*/ 6438014 h 6857998"/>
              <a:gd name="connsiteX119" fmla="*/ 6096553 w 8364538"/>
              <a:gd name="connsiteY119" fmla="*/ 6452541 h 6857998"/>
              <a:gd name="connsiteX120" fmla="*/ 6129236 w 8364538"/>
              <a:gd name="connsiteY120" fmla="*/ 6452541 h 6857998"/>
              <a:gd name="connsiteX121" fmla="*/ 6075601 w 8364538"/>
              <a:gd name="connsiteY121" fmla="*/ 6410915 h 6857998"/>
              <a:gd name="connsiteX122" fmla="*/ 7750085 w 8364538"/>
              <a:gd name="connsiteY122" fmla="*/ 6410876 h 6857998"/>
              <a:gd name="connsiteX123" fmla="*/ 7679212 w 8364538"/>
              <a:gd name="connsiteY123" fmla="*/ 6481749 h 6857998"/>
              <a:gd name="connsiteX124" fmla="*/ 7750085 w 8364538"/>
              <a:gd name="connsiteY124" fmla="*/ 6552628 h 6857998"/>
              <a:gd name="connsiteX125" fmla="*/ 7802155 w 8364538"/>
              <a:gd name="connsiteY125" fmla="*/ 6529718 h 6857998"/>
              <a:gd name="connsiteX126" fmla="*/ 7854226 w 8364538"/>
              <a:gd name="connsiteY126" fmla="*/ 6552628 h 6857998"/>
              <a:gd name="connsiteX127" fmla="*/ 7924292 w 8364538"/>
              <a:gd name="connsiteY127" fmla="*/ 6491912 h 6857998"/>
              <a:gd name="connsiteX128" fmla="*/ 7994359 w 8364538"/>
              <a:gd name="connsiteY128" fmla="*/ 6552628 h 6857998"/>
              <a:gd name="connsiteX129" fmla="*/ 8065232 w 8364538"/>
              <a:gd name="connsiteY129" fmla="*/ 6481754 h 6857998"/>
              <a:gd name="connsiteX130" fmla="*/ 7994359 w 8364538"/>
              <a:gd name="connsiteY130" fmla="*/ 6410876 h 6857998"/>
              <a:gd name="connsiteX131" fmla="*/ 7924292 w 8364538"/>
              <a:gd name="connsiteY131" fmla="*/ 6471592 h 6857998"/>
              <a:gd name="connsiteX132" fmla="*/ 7854226 w 8364538"/>
              <a:gd name="connsiteY132" fmla="*/ 6410876 h 6857998"/>
              <a:gd name="connsiteX133" fmla="*/ 7802155 w 8364538"/>
              <a:gd name="connsiteY133" fmla="*/ 6433786 h 6857998"/>
              <a:gd name="connsiteX134" fmla="*/ 7750085 w 8364538"/>
              <a:gd name="connsiteY134" fmla="*/ 6410876 h 6857998"/>
              <a:gd name="connsiteX135" fmla="*/ 7465216 w 8364538"/>
              <a:gd name="connsiteY135" fmla="*/ 6353368 h 6857998"/>
              <a:gd name="connsiteX136" fmla="*/ 7465216 w 8364538"/>
              <a:gd name="connsiteY136" fmla="*/ 6548920 h 6857998"/>
              <a:gd name="connsiteX137" fmla="*/ 7500135 w 8364538"/>
              <a:gd name="connsiteY137" fmla="*/ 6548920 h 6857998"/>
              <a:gd name="connsiteX138" fmla="*/ 7500135 w 8364538"/>
              <a:gd name="connsiteY138" fmla="*/ 6479359 h 6857998"/>
              <a:gd name="connsiteX139" fmla="*/ 7531142 w 8364538"/>
              <a:gd name="connsiteY139" fmla="*/ 6440527 h 6857998"/>
              <a:gd name="connsiteX140" fmla="*/ 7557124 w 8364538"/>
              <a:gd name="connsiteY140" fmla="*/ 6476005 h 6857998"/>
              <a:gd name="connsiteX141" fmla="*/ 7557124 w 8364538"/>
              <a:gd name="connsiteY141" fmla="*/ 6548920 h 6857998"/>
              <a:gd name="connsiteX142" fmla="*/ 7591766 w 8364538"/>
              <a:gd name="connsiteY142" fmla="*/ 6548920 h 6857998"/>
              <a:gd name="connsiteX143" fmla="*/ 7591766 w 8364538"/>
              <a:gd name="connsiteY143" fmla="*/ 6472934 h 6857998"/>
              <a:gd name="connsiteX144" fmla="*/ 7542038 w 8364538"/>
              <a:gd name="connsiteY144" fmla="*/ 6410915 h 6857998"/>
              <a:gd name="connsiteX145" fmla="*/ 7500135 w 8364538"/>
              <a:gd name="connsiteY145" fmla="*/ 6434938 h 6857998"/>
              <a:gd name="connsiteX146" fmla="*/ 7500135 w 8364538"/>
              <a:gd name="connsiteY146" fmla="*/ 6353368 h 6857998"/>
              <a:gd name="connsiteX147" fmla="*/ 7274135 w 8364538"/>
              <a:gd name="connsiteY147" fmla="*/ 6353368 h 6857998"/>
              <a:gd name="connsiteX148" fmla="*/ 7252625 w 8364538"/>
              <a:gd name="connsiteY148" fmla="*/ 6373202 h 6857998"/>
              <a:gd name="connsiteX149" fmla="*/ 7274135 w 8364538"/>
              <a:gd name="connsiteY149" fmla="*/ 6393317 h 6857998"/>
              <a:gd name="connsiteX150" fmla="*/ 7295928 w 8364538"/>
              <a:gd name="connsiteY150" fmla="*/ 6373202 h 6857998"/>
              <a:gd name="connsiteX151" fmla="*/ 7274135 w 8364538"/>
              <a:gd name="connsiteY151" fmla="*/ 6353368 h 6857998"/>
              <a:gd name="connsiteX152" fmla="*/ 6574344 w 8364538"/>
              <a:gd name="connsiteY152" fmla="*/ 6353368 h 6857998"/>
              <a:gd name="connsiteX153" fmla="*/ 6552834 w 8364538"/>
              <a:gd name="connsiteY153" fmla="*/ 6373202 h 6857998"/>
              <a:gd name="connsiteX154" fmla="*/ 6574344 w 8364538"/>
              <a:gd name="connsiteY154" fmla="*/ 6393317 h 6857998"/>
              <a:gd name="connsiteX155" fmla="*/ 6596137 w 8364538"/>
              <a:gd name="connsiteY155" fmla="*/ 6373202 h 6857998"/>
              <a:gd name="connsiteX156" fmla="*/ 6574344 w 8364538"/>
              <a:gd name="connsiteY156" fmla="*/ 6353368 h 6857998"/>
              <a:gd name="connsiteX157" fmla="*/ 6521546 w 8364538"/>
              <a:gd name="connsiteY157" fmla="*/ 6353368 h 6857998"/>
              <a:gd name="connsiteX158" fmla="*/ 6475730 w 8364538"/>
              <a:gd name="connsiteY158" fmla="*/ 6398624 h 6857998"/>
              <a:gd name="connsiteX159" fmla="*/ 6475730 w 8364538"/>
              <a:gd name="connsiteY159" fmla="*/ 6414269 h 6857998"/>
              <a:gd name="connsiteX160" fmla="*/ 6454497 w 8364538"/>
              <a:gd name="connsiteY160" fmla="*/ 6414269 h 6857998"/>
              <a:gd name="connsiteX161" fmla="*/ 6454497 w 8364538"/>
              <a:gd name="connsiteY161" fmla="*/ 6443040 h 6857998"/>
              <a:gd name="connsiteX162" fmla="*/ 6475730 w 8364538"/>
              <a:gd name="connsiteY162" fmla="*/ 6443040 h 6857998"/>
              <a:gd name="connsiteX163" fmla="*/ 6475730 w 8364538"/>
              <a:gd name="connsiteY163" fmla="*/ 6548915 h 6857998"/>
              <a:gd name="connsiteX164" fmla="*/ 6510649 w 8364538"/>
              <a:gd name="connsiteY164" fmla="*/ 6548915 h 6857998"/>
              <a:gd name="connsiteX165" fmla="*/ 6510649 w 8364538"/>
              <a:gd name="connsiteY165" fmla="*/ 6443040 h 6857998"/>
              <a:gd name="connsiteX166" fmla="*/ 6539144 w 8364538"/>
              <a:gd name="connsiteY166" fmla="*/ 6443040 h 6857998"/>
              <a:gd name="connsiteX167" fmla="*/ 6539144 w 8364538"/>
              <a:gd name="connsiteY167" fmla="*/ 6414269 h 6857998"/>
              <a:gd name="connsiteX168" fmla="*/ 6510649 w 8364538"/>
              <a:gd name="connsiteY168" fmla="*/ 6414269 h 6857998"/>
              <a:gd name="connsiteX169" fmla="*/ 6510649 w 8364538"/>
              <a:gd name="connsiteY169" fmla="*/ 6398624 h 6857998"/>
              <a:gd name="connsiteX170" fmla="*/ 6527130 w 8364538"/>
              <a:gd name="connsiteY170" fmla="*/ 6382703 h 6857998"/>
              <a:gd name="connsiteX171" fmla="*/ 6539144 w 8364538"/>
              <a:gd name="connsiteY171" fmla="*/ 6382703 h 6857998"/>
              <a:gd name="connsiteX172" fmla="*/ 6539144 w 8364538"/>
              <a:gd name="connsiteY172" fmla="*/ 6353368 h 6857998"/>
              <a:gd name="connsiteX173" fmla="*/ 5966368 w 8364538"/>
              <a:gd name="connsiteY173" fmla="*/ 6353368 h 6857998"/>
              <a:gd name="connsiteX174" fmla="*/ 5966368 w 8364538"/>
              <a:gd name="connsiteY174" fmla="*/ 6432708 h 6857998"/>
              <a:gd name="connsiteX175" fmla="*/ 5923906 w 8364538"/>
              <a:gd name="connsiteY175" fmla="*/ 6410915 h 6857998"/>
              <a:gd name="connsiteX176" fmla="*/ 5860493 w 8364538"/>
              <a:gd name="connsiteY176" fmla="*/ 6481312 h 6857998"/>
              <a:gd name="connsiteX177" fmla="*/ 5923906 w 8364538"/>
              <a:gd name="connsiteY177" fmla="*/ 6552268 h 6857998"/>
              <a:gd name="connsiteX178" fmla="*/ 5966368 w 8364538"/>
              <a:gd name="connsiteY178" fmla="*/ 6529640 h 6857998"/>
              <a:gd name="connsiteX179" fmla="*/ 5966091 w 8364538"/>
              <a:gd name="connsiteY179" fmla="*/ 6548915 h 6857998"/>
              <a:gd name="connsiteX180" fmla="*/ 6001292 w 8364538"/>
              <a:gd name="connsiteY180" fmla="*/ 6548915 h 6857998"/>
              <a:gd name="connsiteX181" fmla="*/ 6001292 w 8364538"/>
              <a:gd name="connsiteY181" fmla="*/ 6353368 h 6857998"/>
              <a:gd name="connsiteX182" fmla="*/ 0 w 8364538"/>
              <a:gd name="connsiteY182" fmla="*/ 0 h 6857998"/>
              <a:gd name="connsiteX183" fmla="*/ 8364538 w 8364538"/>
              <a:gd name="connsiteY183" fmla="*/ 0 h 6857998"/>
              <a:gd name="connsiteX184" fmla="*/ 8364538 w 8364538"/>
              <a:gd name="connsiteY184" fmla="*/ 6857998 h 6857998"/>
              <a:gd name="connsiteX185" fmla="*/ 0 w 8364538"/>
              <a:gd name="connsiteY185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8364538" h="6857998">
                <a:moveTo>
                  <a:pt x="6391273" y="6463991"/>
                </a:moveTo>
                <a:lnTo>
                  <a:pt x="6391273" y="6493321"/>
                </a:lnTo>
                <a:lnTo>
                  <a:pt x="6453102" y="6493321"/>
                </a:lnTo>
                <a:lnTo>
                  <a:pt x="6453102" y="6463991"/>
                </a:lnTo>
                <a:close/>
                <a:moveTo>
                  <a:pt x="5931449" y="6441363"/>
                </a:moveTo>
                <a:cubicBezTo>
                  <a:pt x="5954354" y="6441363"/>
                  <a:pt x="5966927" y="6458402"/>
                  <a:pt x="5966927" y="6481589"/>
                </a:cubicBezTo>
                <a:cubicBezTo>
                  <a:pt x="5966927" y="6503941"/>
                  <a:pt x="5955195" y="6521820"/>
                  <a:pt x="5931449" y="6521820"/>
                </a:cubicBezTo>
                <a:cubicBezTo>
                  <a:pt x="5908821" y="6521820"/>
                  <a:pt x="5895689" y="6504499"/>
                  <a:pt x="5895689" y="6481312"/>
                </a:cubicBezTo>
                <a:cubicBezTo>
                  <a:pt x="5895689" y="6458684"/>
                  <a:pt x="5908821" y="6441363"/>
                  <a:pt x="5931449" y="6441363"/>
                </a:cubicBezTo>
                <a:close/>
                <a:moveTo>
                  <a:pt x="7021314" y="6439132"/>
                </a:moveTo>
                <a:cubicBezTo>
                  <a:pt x="7036676" y="6439132"/>
                  <a:pt x="7052044" y="6448629"/>
                  <a:pt x="7053439" y="6468185"/>
                </a:cubicBezTo>
                <a:lnTo>
                  <a:pt x="6986395" y="6468185"/>
                </a:lnTo>
                <a:cubicBezTo>
                  <a:pt x="6989748" y="6447793"/>
                  <a:pt x="7005952" y="6439132"/>
                  <a:pt x="7021314" y="6439132"/>
                </a:cubicBezTo>
                <a:close/>
                <a:moveTo>
                  <a:pt x="7256815" y="6414268"/>
                </a:moveTo>
                <a:lnTo>
                  <a:pt x="7256815" y="6548919"/>
                </a:lnTo>
                <a:lnTo>
                  <a:pt x="7291457" y="6548919"/>
                </a:lnTo>
                <a:lnTo>
                  <a:pt x="7291457" y="6414268"/>
                </a:lnTo>
                <a:close/>
                <a:moveTo>
                  <a:pt x="6617642" y="6414268"/>
                </a:moveTo>
                <a:lnTo>
                  <a:pt x="6617642" y="6548919"/>
                </a:lnTo>
                <a:lnTo>
                  <a:pt x="6652284" y="6548919"/>
                </a:lnTo>
                <a:lnTo>
                  <a:pt x="6652284" y="6488296"/>
                </a:lnTo>
                <a:cubicBezTo>
                  <a:pt x="6652284" y="6462596"/>
                  <a:pt x="6665975" y="6446393"/>
                  <a:pt x="6688044" y="6446393"/>
                </a:cubicBezTo>
                <a:lnTo>
                  <a:pt x="6701453" y="6446393"/>
                </a:lnTo>
                <a:lnTo>
                  <a:pt x="6701453" y="6414268"/>
                </a:lnTo>
                <a:cubicBezTo>
                  <a:pt x="6695864" y="6414268"/>
                  <a:pt x="6688044" y="6414545"/>
                  <a:pt x="6684132" y="6414827"/>
                </a:cubicBezTo>
                <a:cubicBezTo>
                  <a:pt x="6670441" y="6415945"/>
                  <a:pt x="6659268" y="6424046"/>
                  <a:pt x="6650607" y="6439409"/>
                </a:cubicBezTo>
                <a:lnTo>
                  <a:pt x="6650607" y="6414268"/>
                </a:lnTo>
                <a:close/>
                <a:moveTo>
                  <a:pt x="6557305" y="6414268"/>
                </a:moveTo>
                <a:lnTo>
                  <a:pt x="6557305" y="6548919"/>
                </a:lnTo>
                <a:lnTo>
                  <a:pt x="6591947" y="6548919"/>
                </a:lnTo>
                <a:lnTo>
                  <a:pt x="6591947" y="6414268"/>
                </a:lnTo>
                <a:close/>
                <a:moveTo>
                  <a:pt x="7380565" y="6410920"/>
                </a:moveTo>
                <a:cubicBezTo>
                  <a:pt x="7338103" y="6410920"/>
                  <a:pt x="7310445" y="6442768"/>
                  <a:pt x="7310445" y="6481599"/>
                </a:cubicBezTo>
                <a:cubicBezTo>
                  <a:pt x="7310445" y="6520707"/>
                  <a:pt x="7337821" y="6552278"/>
                  <a:pt x="7380565" y="6552278"/>
                </a:cubicBezTo>
                <a:cubicBezTo>
                  <a:pt x="7417997" y="6552278"/>
                  <a:pt x="7440625" y="6530209"/>
                  <a:pt x="7446773" y="6501715"/>
                </a:cubicBezTo>
                <a:lnTo>
                  <a:pt x="7410177" y="6501715"/>
                </a:lnTo>
                <a:cubicBezTo>
                  <a:pt x="7405706" y="6516241"/>
                  <a:pt x="7394533" y="6522666"/>
                  <a:pt x="7380288" y="6522666"/>
                </a:cubicBezTo>
                <a:cubicBezTo>
                  <a:pt x="7360173" y="6522666"/>
                  <a:pt x="7345928" y="6505627"/>
                  <a:pt x="7345928" y="6481599"/>
                </a:cubicBezTo>
                <a:cubicBezTo>
                  <a:pt x="7345928" y="6458407"/>
                  <a:pt x="7359060" y="6440809"/>
                  <a:pt x="7380288" y="6440809"/>
                </a:cubicBezTo>
                <a:cubicBezTo>
                  <a:pt x="7394815" y="6440809"/>
                  <a:pt x="7405988" y="6447793"/>
                  <a:pt x="7410177" y="6461483"/>
                </a:cubicBezTo>
                <a:lnTo>
                  <a:pt x="7446773" y="6461483"/>
                </a:lnTo>
                <a:cubicBezTo>
                  <a:pt x="7439512" y="6427123"/>
                  <a:pt x="7412131" y="6410920"/>
                  <a:pt x="7380565" y="6410920"/>
                </a:cubicBezTo>
                <a:close/>
                <a:moveTo>
                  <a:pt x="7183341" y="6410915"/>
                </a:moveTo>
                <a:cubicBezTo>
                  <a:pt x="7164625" y="6410915"/>
                  <a:pt x="7147863" y="6420970"/>
                  <a:pt x="7139761" y="6436897"/>
                </a:cubicBezTo>
                <a:lnTo>
                  <a:pt x="7139761" y="6414268"/>
                </a:lnTo>
                <a:lnTo>
                  <a:pt x="7106796" y="6414268"/>
                </a:lnTo>
                <a:lnTo>
                  <a:pt x="7106796" y="6548920"/>
                </a:lnTo>
                <a:lnTo>
                  <a:pt x="7141715" y="6548920"/>
                </a:lnTo>
                <a:lnTo>
                  <a:pt x="7141715" y="6479358"/>
                </a:lnTo>
                <a:cubicBezTo>
                  <a:pt x="7141715" y="6455612"/>
                  <a:pt x="7153447" y="6440527"/>
                  <a:pt x="7172445" y="6440527"/>
                </a:cubicBezTo>
                <a:cubicBezTo>
                  <a:pt x="7188648" y="6440527"/>
                  <a:pt x="7198704" y="6454218"/>
                  <a:pt x="7198704" y="6476005"/>
                </a:cubicBezTo>
                <a:lnTo>
                  <a:pt x="7198704" y="6548920"/>
                </a:lnTo>
                <a:lnTo>
                  <a:pt x="7233623" y="6548920"/>
                </a:lnTo>
                <a:lnTo>
                  <a:pt x="7233623" y="6472933"/>
                </a:lnTo>
                <a:cubicBezTo>
                  <a:pt x="7233627" y="6440527"/>
                  <a:pt x="7222731" y="6410915"/>
                  <a:pt x="7183341" y="6410915"/>
                </a:cubicBezTo>
                <a:close/>
                <a:moveTo>
                  <a:pt x="7021314" y="6410915"/>
                </a:moveTo>
                <a:cubicBezTo>
                  <a:pt x="6976340" y="6410915"/>
                  <a:pt x="6951194" y="6443599"/>
                  <a:pt x="6951194" y="6482712"/>
                </a:cubicBezTo>
                <a:cubicBezTo>
                  <a:pt x="6951194" y="6522938"/>
                  <a:pt x="6978570" y="6552273"/>
                  <a:pt x="7021032" y="6552273"/>
                </a:cubicBezTo>
                <a:cubicBezTo>
                  <a:pt x="7047014" y="6552273"/>
                  <a:pt x="7074108" y="6539423"/>
                  <a:pt x="7084727" y="6506458"/>
                </a:cubicBezTo>
                <a:lnTo>
                  <a:pt x="7049526" y="6506458"/>
                </a:lnTo>
                <a:cubicBezTo>
                  <a:pt x="7044219" y="6517354"/>
                  <a:pt x="7033605" y="6523779"/>
                  <a:pt x="7020750" y="6523779"/>
                </a:cubicBezTo>
                <a:cubicBezTo>
                  <a:pt x="7003711" y="6523779"/>
                  <a:pt x="6986949" y="6512883"/>
                  <a:pt x="6985831" y="6489977"/>
                </a:cubicBezTo>
                <a:lnTo>
                  <a:pt x="7087240" y="6489977"/>
                </a:lnTo>
                <a:cubicBezTo>
                  <a:pt x="7088076" y="6486624"/>
                  <a:pt x="7088635" y="6479640"/>
                  <a:pt x="7088635" y="6476846"/>
                </a:cubicBezTo>
                <a:cubicBezTo>
                  <a:pt x="7088640" y="6438850"/>
                  <a:pt x="7059869" y="6410915"/>
                  <a:pt x="7021314" y="6410915"/>
                </a:cubicBezTo>
                <a:close/>
                <a:moveTo>
                  <a:pt x="6791965" y="6410915"/>
                </a:moveTo>
                <a:cubicBezTo>
                  <a:pt x="6774926" y="6410915"/>
                  <a:pt x="6758441" y="6419294"/>
                  <a:pt x="6749221" y="6432425"/>
                </a:cubicBezTo>
                <a:lnTo>
                  <a:pt x="6749221" y="6414268"/>
                </a:lnTo>
                <a:lnTo>
                  <a:pt x="6716256" y="6414268"/>
                </a:lnTo>
                <a:lnTo>
                  <a:pt x="6716256" y="6548920"/>
                </a:lnTo>
                <a:lnTo>
                  <a:pt x="6751175" y="6548920"/>
                </a:lnTo>
                <a:lnTo>
                  <a:pt x="6751175" y="6479358"/>
                </a:lnTo>
                <a:cubicBezTo>
                  <a:pt x="6751175" y="6455612"/>
                  <a:pt x="6763189" y="6440527"/>
                  <a:pt x="6782182" y="6440527"/>
                </a:cubicBezTo>
                <a:cubicBezTo>
                  <a:pt x="6797267" y="6440527"/>
                  <a:pt x="6806764" y="6454218"/>
                  <a:pt x="6806764" y="6476005"/>
                </a:cubicBezTo>
                <a:lnTo>
                  <a:pt x="6806764" y="6548920"/>
                </a:lnTo>
                <a:lnTo>
                  <a:pt x="6841683" y="6548920"/>
                </a:lnTo>
                <a:lnTo>
                  <a:pt x="6841683" y="6479358"/>
                </a:lnTo>
                <a:cubicBezTo>
                  <a:pt x="6841683" y="6455612"/>
                  <a:pt x="6853697" y="6440527"/>
                  <a:pt x="6872972" y="6440527"/>
                </a:cubicBezTo>
                <a:cubicBezTo>
                  <a:pt x="6887775" y="6440527"/>
                  <a:pt x="6897276" y="6454218"/>
                  <a:pt x="6897276" y="6476005"/>
                </a:cubicBezTo>
                <a:lnTo>
                  <a:pt x="6897276" y="6548920"/>
                </a:lnTo>
                <a:lnTo>
                  <a:pt x="6932195" y="6548920"/>
                </a:lnTo>
                <a:lnTo>
                  <a:pt x="6932195" y="6472933"/>
                </a:lnTo>
                <a:cubicBezTo>
                  <a:pt x="6932200" y="6434938"/>
                  <a:pt x="6912085" y="6410915"/>
                  <a:pt x="6880242" y="6410915"/>
                </a:cubicBezTo>
                <a:cubicBezTo>
                  <a:pt x="6860967" y="6410915"/>
                  <a:pt x="6843087" y="6420411"/>
                  <a:pt x="6833868" y="6435220"/>
                </a:cubicBezTo>
                <a:cubicBezTo>
                  <a:pt x="6825489" y="6420416"/>
                  <a:pt x="6809286" y="6410915"/>
                  <a:pt x="6791965" y="6410915"/>
                </a:cubicBezTo>
                <a:close/>
                <a:moveTo>
                  <a:pt x="6228964" y="6410915"/>
                </a:moveTo>
                <a:cubicBezTo>
                  <a:pt x="6211925" y="6410915"/>
                  <a:pt x="6195440" y="6419294"/>
                  <a:pt x="6186220" y="6432425"/>
                </a:cubicBezTo>
                <a:lnTo>
                  <a:pt x="6186220" y="6414268"/>
                </a:lnTo>
                <a:lnTo>
                  <a:pt x="6153255" y="6414268"/>
                </a:lnTo>
                <a:lnTo>
                  <a:pt x="6153255" y="6548920"/>
                </a:lnTo>
                <a:lnTo>
                  <a:pt x="6188174" y="6548920"/>
                </a:lnTo>
                <a:lnTo>
                  <a:pt x="6188174" y="6479358"/>
                </a:lnTo>
                <a:cubicBezTo>
                  <a:pt x="6188174" y="6455612"/>
                  <a:pt x="6200188" y="6440527"/>
                  <a:pt x="6219181" y="6440527"/>
                </a:cubicBezTo>
                <a:cubicBezTo>
                  <a:pt x="6234266" y="6440527"/>
                  <a:pt x="6243763" y="6454218"/>
                  <a:pt x="6243763" y="6476005"/>
                </a:cubicBezTo>
                <a:lnTo>
                  <a:pt x="6243763" y="6548920"/>
                </a:lnTo>
                <a:lnTo>
                  <a:pt x="6278682" y="6548920"/>
                </a:lnTo>
                <a:lnTo>
                  <a:pt x="6278682" y="6479358"/>
                </a:lnTo>
                <a:cubicBezTo>
                  <a:pt x="6278682" y="6455612"/>
                  <a:pt x="6290696" y="6440527"/>
                  <a:pt x="6309971" y="6440527"/>
                </a:cubicBezTo>
                <a:cubicBezTo>
                  <a:pt x="6324779" y="6440527"/>
                  <a:pt x="6334275" y="6454218"/>
                  <a:pt x="6334275" y="6476005"/>
                </a:cubicBezTo>
                <a:lnTo>
                  <a:pt x="6334275" y="6548920"/>
                </a:lnTo>
                <a:lnTo>
                  <a:pt x="6369195" y="6548920"/>
                </a:lnTo>
                <a:lnTo>
                  <a:pt x="6369195" y="6472933"/>
                </a:lnTo>
                <a:cubicBezTo>
                  <a:pt x="6369204" y="6434938"/>
                  <a:pt x="6349089" y="6410915"/>
                  <a:pt x="6317241" y="6410915"/>
                </a:cubicBezTo>
                <a:cubicBezTo>
                  <a:pt x="6297966" y="6410915"/>
                  <a:pt x="6280086" y="6420411"/>
                  <a:pt x="6270867" y="6435220"/>
                </a:cubicBezTo>
                <a:cubicBezTo>
                  <a:pt x="6262488" y="6420416"/>
                  <a:pt x="6246285" y="6410915"/>
                  <a:pt x="6228964" y="6410915"/>
                </a:cubicBezTo>
                <a:close/>
                <a:moveTo>
                  <a:pt x="6075601" y="6410915"/>
                </a:moveTo>
                <a:cubicBezTo>
                  <a:pt x="6042918" y="6410915"/>
                  <a:pt x="6022525" y="6427395"/>
                  <a:pt x="6022525" y="6453377"/>
                </a:cubicBezTo>
                <a:cubicBezTo>
                  <a:pt x="6022525" y="6465950"/>
                  <a:pt x="6029232" y="6474887"/>
                  <a:pt x="6039287" y="6480476"/>
                </a:cubicBezTo>
                <a:cubicBezTo>
                  <a:pt x="6050742" y="6486901"/>
                  <a:pt x="6063869" y="6490254"/>
                  <a:pt x="6073371" y="6492490"/>
                </a:cubicBezTo>
                <a:cubicBezTo>
                  <a:pt x="6097394" y="6498079"/>
                  <a:pt x="6099629" y="6503386"/>
                  <a:pt x="6099629" y="6510370"/>
                </a:cubicBezTo>
                <a:cubicBezTo>
                  <a:pt x="6099629" y="6519589"/>
                  <a:pt x="6091528" y="6525178"/>
                  <a:pt x="6078955" y="6525178"/>
                </a:cubicBezTo>
                <a:cubicBezTo>
                  <a:pt x="6064987" y="6525178"/>
                  <a:pt x="6054932" y="6517913"/>
                  <a:pt x="6052696" y="6506181"/>
                </a:cubicBezTo>
                <a:lnTo>
                  <a:pt x="6017777" y="6506181"/>
                </a:lnTo>
                <a:cubicBezTo>
                  <a:pt x="6021130" y="6534398"/>
                  <a:pt x="6044876" y="6552273"/>
                  <a:pt x="6079514" y="6552273"/>
                </a:cubicBezTo>
                <a:cubicBezTo>
                  <a:pt x="6113038" y="6552273"/>
                  <a:pt x="6134266" y="6535234"/>
                  <a:pt x="6134266" y="6508416"/>
                </a:cubicBezTo>
                <a:cubicBezTo>
                  <a:pt x="6134261" y="6490813"/>
                  <a:pt x="6124765" y="6479635"/>
                  <a:pt x="6108562" y="6474328"/>
                </a:cubicBezTo>
                <a:cubicBezTo>
                  <a:pt x="6100460" y="6471534"/>
                  <a:pt x="6093199" y="6469298"/>
                  <a:pt x="6083698" y="6467067"/>
                </a:cubicBezTo>
                <a:cubicBezTo>
                  <a:pt x="6074202" y="6464832"/>
                  <a:pt x="6056322" y="6462878"/>
                  <a:pt x="6056322" y="6451146"/>
                </a:cubicBezTo>
                <a:cubicBezTo>
                  <a:pt x="6056322" y="6443044"/>
                  <a:pt x="6063583" y="6438014"/>
                  <a:pt x="6075319" y="6438014"/>
                </a:cubicBezTo>
                <a:cubicBezTo>
                  <a:pt x="6086774" y="6438014"/>
                  <a:pt x="6094876" y="6443603"/>
                  <a:pt x="6096553" y="6452541"/>
                </a:cubicBezTo>
                <a:lnTo>
                  <a:pt x="6129236" y="6452541"/>
                </a:lnTo>
                <a:cubicBezTo>
                  <a:pt x="6125883" y="6426841"/>
                  <a:pt x="6105213" y="6410915"/>
                  <a:pt x="6075601" y="6410915"/>
                </a:cubicBezTo>
                <a:close/>
                <a:moveTo>
                  <a:pt x="7750085" y="6410876"/>
                </a:moveTo>
                <a:cubicBezTo>
                  <a:pt x="7710943" y="6410876"/>
                  <a:pt x="7679212" y="6442607"/>
                  <a:pt x="7679212" y="6481749"/>
                </a:cubicBezTo>
                <a:cubicBezTo>
                  <a:pt x="7679212" y="6520892"/>
                  <a:pt x="7710938" y="6552628"/>
                  <a:pt x="7750085" y="6552628"/>
                </a:cubicBezTo>
                <a:cubicBezTo>
                  <a:pt x="7770702" y="6552628"/>
                  <a:pt x="7789208" y="6543768"/>
                  <a:pt x="7802155" y="6529718"/>
                </a:cubicBezTo>
                <a:cubicBezTo>
                  <a:pt x="7815107" y="6543773"/>
                  <a:pt x="7833609" y="6552628"/>
                  <a:pt x="7854226" y="6552628"/>
                </a:cubicBezTo>
                <a:cubicBezTo>
                  <a:pt x="7889908" y="6552628"/>
                  <a:pt x="7919350" y="6526228"/>
                  <a:pt x="7924292" y="6491912"/>
                </a:cubicBezTo>
                <a:cubicBezTo>
                  <a:pt x="7929230" y="6526228"/>
                  <a:pt x="7958672" y="6552628"/>
                  <a:pt x="7994359" y="6552628"/>
                </a:cubicBezTo>
                <a:cubicBezTo>
                  <a:pt x="8033501" y="6552628"/>
                  <a:pt x="8065232" y="6520897"/>
                  <a:pt x="8065232" y="6481754"/>
                </a:cubicBezTo>
                <a:cubicBezTo>
                  <a:pt x="8065232" y="6442612"/>
                  <a:pt x="8033501" y="6410876"/>
                  <a:pt x="7994359" y="6410876"/>
                </a:cubicBezTo>
                <a:cubicBezTo>
                  <a:pt x="7958672" y="6410876"/>
                  <a:pt x="7929230" y="6437276"/>
                  <a:pt x="7924292" y="6471592"/>
                </a:cubicBezTo>
                <a:cubicBezTo>
                  <a:pt x="7919354" y="6437276"/>
                  <a:pt x="7889912" y="6410876"/>
                  <a:pt x="7854226" y="6410876"/>
                </a:cubicBezTo>
                <a:cubicBezTo>
                  <a:pt x="7833609" y="6410876"/>
                  <a:pt x="7815103" y="6419736"/>
                  <a:pt x="7802155" y="6433786"/>
                </a:cubicBezTo>
                <a:cubicBezTo>
                  <a:pt x="7789204" y="6419731"/>
                  <a:pt x="7770702" y="6410876"/>
                  <a:pt x="7750085" y="6410876"/>
                </a:cubicBezTo>
                <a:close/>
                <a:moveTo>
                  <a:pt x="7465216" y="6353368"/>
                </a:moveTo>
                <a:lnTo>
                  <a:pt x="7465216" y="6548920"/>
                </a:lnTo>
                <a:lnTo>
                  <a:pt x="7500135" y="6548920"/>
                </a:lnTo>
                <a:lnTo>
                  <a:pt x="7500135" y="6479359"/>
                </a:lnTo>
                <a:cubicBezTo>
                  <a:pt x="7500135" y="6455613"/>
                  <a:pt x="7512149" y="6440527"/>
                  <a:pt x="7531142" y="6440527"/>
                </a:cubicBezTo>
                <a:cubicBezTo>
                  <a:pt x="7552652" y="6440527"/>
                  <a:pt x="7557124" y="6454495"/>
                  <a:pt x="7557124" y="6476005"/>
                </a:cubicBezTo>
                <a:lnTo>
                  <a:pt x="7557124" y="6548920"/>
                </a:lnTo>
                <a:lnTo>
                  <a:pt x="7591766" y="6548920"/>
                </a:lnTo>
                <a:lnTo>
                  <a:pt x="7591766" y="6472934"/>
                </a:lnTo>
                <a:cubicBezTo>
                  <a:pt x="7591761" y="6440527"/>
                  <a:pt x="7581428" y="6410915"/>
                  <a:pt x="7542038" y="6410915"/>
                </a:cubicBezTo>
                <a:cubicBezTo>
                  <a:pt x="7525558" y="6410915"/>
                  <a:pt x="7509355" y="6420135"/>
                  <a:pt x="7500135" y="6434938"/>
                </a:cubicBezTo>
                <a:lnTo>
                  <a:pt x="7500135" y="6353368"/>
                </a:lnTo>
                <a:close/>
                <a:moveTo>
                  <a:pt x="7274135" y="6353368"/>
                </a:moveTo>
                <a:cubicBezTo>
                  <a:pt x="7263798" y="6353368"/>
                  <a:pt x="7252625" y="6359793"/>
                  <a:pt x="7252625" y="6373202"/>
                </a:cubicBezTo>
                <a:cubicBezTo>
                  <a:pt x="7252625" y="6386052"/>
                  <a:pt x="7263239" y="6393317"/>
                  <a:pt x="7274135" y="6393317"/>
                </a:cubicBezTo>
                <a:cubicBezTo>
                  <a:pt x="7286985" y="6393317"/>
                  <a:pt x="7295928" y="6384098"/>
                  <a:pt x="7295928" y="6373202"/>
                </a:cubicBezTo>
                <a:cubicBezTo>
                  <a:pt x="7295923" y="6361188"/>
                  <a:pt x="7286144" y="6353368"/>
                  <a:pt x="7274135" y="6353368"/>
                </a:cubicBezTo>
                <a:close/>
                <a:moveTo>
                  <a:pt x="6574344" y="6353368"/>
                </a:moveTo>
                <a:cubicBezTo>
                  <a:pt x="6562889" y="6353368"/>
                  <a:pt x="6552834" y="6360629"/>
                  <a:pt x="6552834" y="6373202"/>
                </a:cubicBezTo>
                <a:cubicBezTo>
                  <a:pt x="6552834" y="6385216"/>
                  <a:pt x="6562612" y="6393317"/>
                  <a:pt x="6574344" y="6393317"/>
                </a:cubicBezTo>
                <a:cubicBezTo>
                  <a:pt x="6587753" y="6393317"/>
                  <a:pt x="6596137" y="6383539"/>
                  <a:pt x="6596137" y="6373202"/>
                </a:cubicBezTo>
                <a:cubicBezTo>
                  <a:pt x="6596132" y="6361470"/>
                  <a:pt x="6586635" y="6353368"/>
                  <a:pt x="6574344" y="6353368"/>
                </a:cubicBezTo>
                <a:close/>
                <a:moveTo>
                  <a:pt x="6521546" y="6353368"/>
                </a:moveTo>
                <a:cubicBezTo>
                  <a:pt x="6493328" y="6353368"/>
                  <a:pt x="6475730" y="6370689"/>
                  <a:pt x="6475730" y="6398624"/>
                </a:cubicBezTo>
                <a:lnTo>
                  <a:pt x="6475730" y="6414269"/>
                </a:lnTo>
                <a:lnTo>
                  <a:pt x="6454497" y="6414269"/>
                </a:lnTo>
                <a:lnTo>
                  <a:pt x="6454497" y="6443040"/>
                </a:lnTo>
                <a:lnTo>
                  <a:pt x="6475730" y="6443040"/>
                </a:lnTo>
                <a:lnTo>
                  <a:pt x="6475730" y="6548915"/>
                </a:lnTo>
                <a:lnTo>
                  <a:pt x="6510649" y="6548915"/>
                </a:lnTo>
                <a:lnTo>
                  <a:pt x="6510649" y="6443040"/>
                </a:lnTo>
                <a:lnTo>
                  <a:pt x="6539144" y="6443040"/>
                </a:lnTo>
                <a:lnTo>
                  <a:pt x="6539144" y="6414269"/>
                </a:lnTo>
                <a:lnTo>
                  <a:pt x="6510649" y="6414269"/>
                </a:lnTo>
                <a:lnTo>
                  <a:pt x="6510649" y="6398624"/>
                </a:lnTo>
                <a:cubicBezTo>
                  <a:pt x="6510649" y="6388846"/>
                  <a:pt x="6517074" y="6382703"/>
                  <a:pt x="6527130" y="6382703"/>
                </a:cubicBezTo>
                <a:lnTo>
                  <a:pt x="6539144" y="6382703"/>
                </a:lnTo>
                <a:lnTo>
                  <a:pt x="6539144" y="6353368"/>
                </a:lnTo>
                <a:close/>
                <a:moveTo>
                  <a:pt x="5966368" y="6353368"/>
                </a:moveTo>
                <a:lnTo>
                  <a:pt x="5966368" y="6432708"/>
                </a:lnTo>
                <a:cubicBezTo>
                  <a:pt x="5955754" y="6417345"/>
                  <a:pt x="5941786" y="6410915"/>
                  <a:pt x="5923906" y="6410915"/>
                </a:cubicBezTo>
                <a:cubicBezTo>
                  <a:pt x="5885916" y="6410915"/>
                  <a:pt x="5860493" y="6440804"/>
                  <a:pt x="5860493" y="6481312"/>
                </a:cubicBezTo>
                <a:cubicBezTo>
                  <a:pt x="5860493" y="6526287"/>
                  <a:pt x="5889546" y="6552268"/>
                  <a:pt x="5923906" y="6552268"/>
                </a:cubicBezTo>
                <a:cubicBezTo>
                  <a:pt x="5944858" y="6552268"/>
                  <a:pt x="5956590" y="6543331"/>
                  <a:pt x="5966368" y="6529640"/>
                </a:cubicBezTo>
                <a:lnTo>
                  <a:pt x="5966091" y="6548915"/>
                </a:lnTo>
                <a:lnTo>
                  <a:pt x="6001292" y="6548915"/>
                </a:lnTo>
                <a:lnTo>
                  <a:pt x="6001292" y="6353368"/>
                </a:lnTo>
                <a:close/>
                <a:moveTo>
                  <a:pt x="0" y="0"/>
                </a:moveTo>
                <a:lnTo>
                  <a:pt x="8364538" y="0"/>
                </a:lnTo>
                <a:lnTo>
                  <a:pt x="8364538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r>
              <a:rPr lang="en-GB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93268C-744D-4D20-1957-9CB4DA77FE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980303D-2BCE-0698-575A-56A126A51B86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399" y="605611"/>
            <a:ext cx="2541537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A5D06DE-CCF0-4876-2686-89D74E9970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2399" y="1342800"/>
            <a:ext cx="2541538" cy="288767"/>
          </a:xfrm>
        </p:spPr>
        <p:txBody>
          <a:bodyPr/>
          <a:lstStyle>
            <a:lvl1pPr>
              <a:defRPr sz="1800" b="1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>
              <a:buClr>
                <a:schemeClr val="accent4"/>
              </a:buClr>
              <a:defRPr sz="1800"/>
            </a:lvl3pPr>
            <a:lvl4pPr>
              <a:buClr>
                <a:schemeClr val="accent3"/>
              </a:buClr>
              <a:defRPr sz="1800"/>
            </a:lvl4pPr>
            <a:lvl5pPr>
              <a:defRPr sz="1200"/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endParaRPr lang="en-GB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F1DB779-682F-2FD6-7AF2-48F7CA10632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401" y="1797803"/>
            <a:ext cx="2541538" cy="3840996"/>
          </a:xfrm>
        </p:spPr>
        <p:txBody>
          <a:bodyPr/>
          <a:lstStyle>
            <a:lvl1pPr>
              <a:defRPr sz="1300" b="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>
              <a:buClr>
                <a:schemeClr val="accent4"/>
              </a:buClr>
              <a:defRPr sz="1800"/>
            </a:lvl3pPr>
            <a:lvl4pPr>
              <a:buClr>
                <a:schemeClr val="accent3"/>
              </a:buClr>
              <a:defRPr sz="1800"/>
            </a:lvl4pPr>
            <a:lvl5pPr>
              <a:defRPr sz="1200"/>
            </a:lvl5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 in,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magna </a:t>
            </a:r>
            <a:r>
              <a:rPr lang="en-US" err="1"/>
              <a:t>commodo</a:t>
            </a:r>
            <a:r>
              <a:rPr lang="en-US"/>
              <a:t> maximus. Integer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, </a:t>
            </a:r>
            <a:r>
              <a:rPr lang="en-US" err="1"/>
              <a:t>commodo</a:t>
            </a:r>
            <a:r>
              <a:rPr lang="en-US"/>
              <a:t> et dictum at, </a:t>
            </a:r>
            <a:r>
              <a:rPr lang="en-US" err="1"/>
              <a:t>finibus</a:t>
            </a:r>
            <a:r>
              <a:rPr lang="en-US"/>
              <a:t> et </a:t>
            </a:r>
            <a:r>
              <a:rPr lang="en-US" err="1"/>
              <a:t>felis</a:t>
            </a:r>
            <a:r>
              <a:rPr lang="en-US"/>
              <a:t>. </a:t>
            </a:r>
            <a:endParaRPr lang="en-GB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3A9120A9-CC3A-A7EE-6CEC-3C82E36D2C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748500B6-BC3F-E5A0-DBEB-552C465B11B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601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83FE363-5639-D4A1-AC4D-D672D5324C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2399" y="4572001"/>
            <a:ext cx="4258800" cy="302598"/>
          </a:xfrm>
        </p:spPr>
        <p:txBody>
          <a:bodyPr tIns="0"/>
          <a:lstStyle>
            <a:lvl1pPr>
              <a:defRPr sz="1800">
                <a:solidFill>
                  <a:schemeClr val="accent6"/>
                </a:solidFill>
                <a:latin typeface="+mj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3527F055-FEC2-711C-3F2B-8715CE360B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66800" y="4572001"/>
            <a:ext cx="4258608" cy="305322"/>
          </a:xfrm>
        </p:spPr>
        <p:txBody>
          <a:bodyPr tIns="0"/>
          <a:lstStyle>
            <a:lvl1pPr>
              <a:defRPr sz="1800">
                <a:solidFill>
                  <a:schemeClr val="accent6"/>
                </a:solidFill>
                <a:latin typeface="+mj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8E1CB13-75CE-6709-E416-B5090397D04D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400" y="605611"/>
            <a:ext cx="11587200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1346B7-4A28-C465-8BC6-326D659E1A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2400" y="1341438"/>
            <a:ext cx="5722163" cy="308610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E7956EF-1B0F-4C2A-C3CC-25419A66F3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66800" y="1342800"/>
            <a:ext cx="5725163" cy="308610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E5AFB1-B535-3245-AE4F-59ED561EA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2A251D45-44BC-ED57-8B7E-D8B5C0889C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7438" y="5028585"/>
            <a:ext cx="4258608" cy="1223804"/>
          </a:xfrm>
        </p:spPr>
        <p:txBody>
          <a:bodyPr tIns="0"/>
          <a:lstStyle>
            <a:lvl1pPr>
              <a:spcAft>
                <a:spcPts val="0"/>
              </a:spcAft>
              <a:defRPr sz="130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 in,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magna </a:t>
            </a:r>
            <a:r>
              <a:rPr lang="en-US" err="1"/>
              <a:t>commodo</a:t>
            </a:r>
            <a:r>
              <a:rPr lang="en-US"/>
              <a:t> maximus. Integer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, </a:t>
            </a:r>
            <a:r>
              <a:rPr lang="en-US" err="1"/>
              <a:t>commodo</a:t>
            </a:r>
            <a:r>
              <a:rPr lang="en-US"/>
              <a:t> et dictum at, </a:t>
            </a:r>
            <a:r>
              <a:rPr lang="en-US" err="1"/>
              <a:t>finibus</a:t>
            </a:r>
            <a:r>
              <a:rPr lang="en-US"/>
              <a:t> et </a:t>
            </a:r>
            <a:r>
              <a:rPr lang="en-US" err="1"/>
              <a:t>felis</a:t>
            </a:r>
            <a:r>
              <a:rPr lang="en-US"/>
              <a:t>. In </a:t>
            </a:r>
            <a:r>
              <a:rPr lang="en-US" err="1"/>
              <a:t>quis</a:t>
            </a:r>
            <a:r>
              <a:rPr lang="en-US"/>
              <a:t> mi </a:t>
            </a:r>
            <a:r>
              <a:rPr lang="en-US" err="1"/>
              <a:t>leo</a:t>
            </a:r>
            <a:r>
              <a:rPr lang="en-US"/>
              <a:t>. 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8D18CE5A-1E0C-3400-0A3F-2963BB41C4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02400" y="5028585"/>
            <a:ext cx="4258800" cy="1223804"/>
          </a:xfrm>
        </p:spPr>
        <p:txBody>
          <a:bodyPr tIns="0"/>
          <a:lstStyle>
            <a:lvl1pPr>
              <a:spcAft>
                <a:spcPts val="0"/>
              </a:spcAft>
              <a:defRPr sz="130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 in,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magna </a:t>
            </a:r>
            <a:r>
              <a:rPr lang="en-US" err="1"/>
              <a:t>commodo</a:t>
            </a:r>
            <a:r>
              <a:rPr lang="en-US"/>
              <a:t> maximus. Integer </a:t>
            </a:r>
            <a:r>
              <a:rPr lang="en-US" err="1"/>
              <a:t>felis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, </a:t>
            </a:r>
            <a:r>
              <a:rPr lang="en-US" err="1"/>
              <a:t>commodo</a:t>
            </a:r>
            <a:r>
              <a:rPr lang="en-US"/>
              <a:t> et dictum at, </a:t>
            </a:r>
            <a:r>
              <a:rPr lang="en-US" err="1"/>
              <a:t>finibus</a:t>
            </a:r>
            <a:r>
              <a:rPr lang="en-US"/>
              <a:t> et </a:t>
            </a:r>
            <a:r>
              <a:rPr lang="en-US" err="1"/>
              <a:t>felis</a:t>
            </a:r>
            <a:r>
              <a:rPr lang="en-US"/>
              <a:t>. In </a:t>
            </a:r>
            <a:r>
              <a:rPr lang="en-US" err="1"/>
              <a:t>quis</a:t>
            </a:r>
            <a:r>
              <a:rPr lang="en-US"/>
              <a:t> mi </a:t>
            </a:r>
            <a:r>
              <a:rPr lang="en-US" err="1"/>
              <a:t>leo</a:t>
            </a:r>
            <a:r>
              <a:rPr lang="en-US"/>
              <a:t>. 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5E36CE7-53FA-F14C-E859-C18D617ED80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38472E7-A826-B4AC-A132-15511BC7D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6330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9245-9FE3-A2A7-8859-C4D9A6318C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8E1CB13-75CE-6709-E416-B5090397D04D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400" y="605611"/>
            <a:ext cx="11587200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1346B7-4A28-C465-8BC6-326D659E1A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96657" y="1342800"/>
            <a:ext cx="3373200" cy="466883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FE7956EF-1B0F-4C2A-C3CC-25419A66F3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15763" y="1342800"/>
            <a:ext cx="3373200" cy="4667474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4CDB089-F1FF-F221-21E2-09BF5723D46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02398" y="1342800"/>
            <a:ext cx="4002901" cy="303211"/>
          </a:xfrm>
        </p:spPr>
        <p:txBody>
          <a:bodyPr/>
          <a:lstStyle>
            <a:lvl1pPr>
              <a:defRPr sz="1800" b="1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>
              <a:buClr>
                <a:schemeClr val="accent4"/>
              </a:buClr>
              <a:defRPr sz="1800"/>
            </a:lvl3pPr>
            <a:lvl4pPr>
              <a:buClr>
                <a:schemeClr val="accent3"/>
              </a:buClr>
              <a:defRPr sz="1800"/>
            </a:lvl4pPr>
            <a:lvl5pPr>
              <a:defRPr sz="1200"/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endParaRPr lang="en-GB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39401DF-EC96-723F-694A-C1D143B8ADA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8" y="1881335"/>
            <a:ext cx="4002901" cy="3757466"/>
          </a:xfrm>
        </p:spPr>
        <p:txBody>
          <a:bodyPr/>
          <a:lstStyle>
            <a:lvl1pPr>
              <a:defRPr sz="1800" b="0"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>
              <a:buClr>
                <a:schemeClr val="accent4"/>
              </a:buClr>
              <a:defRPr sz="1800"/>
            </a:lvl3pPr>
            <a:lvl4pPr>
              <a:buClr>
                <a:schemeClr val="accent3"/>
              </a:buClr>
              <a:defRPr sz="1800"/>
            </a:lvl4pPr>
            <a:lvl5pPr>
              <a:defRPr sz="1200"/>
            </a:lvl5pPr>
          </a:lstStyle>
          <a:p>
            <a:pPr lvl="0"/>
            <a:r>
              <a:rPr lang="en-GB"/>
              <a:t>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a </a:t>
            </a:r>
            <a:r>
              <a:rPr lang="en-GB" err="1"/>
              <a:t>sem</a:t>
            </a:r>
            <a:r>
              <a:rPr lang="en-GB"/>
              <a:t> dui. Maecenas ac ante </a:t>
            </a:r>
            <a:r>
              <a:rPr lang="en-GB" err="1"/>
              <a:t>commodo</a:t>
            </a:r>
            <a:r>
              <a:rPr lang="en-GB"/>
              <a:t>, gravida </a:t>
            </a:r>
            <a:r>
              <a:rPr lang="en-GB" err="1"/>
              <a:t>enim</a:t>
            </a:r>
            <a:r>
              <a:rPr lang="en-GB"/>
              <a:t> in,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quam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magna </a:t>
            </a:r>
            <a:r>
              <a:rPr lang="en-GB" err="1"/>
              <a:t>commodo</a:t>
            </a:r>
            <a:r>
              <a:rPr lang="en-GB"/>
              <a:t> maximus. Integer </a:t>
            </a:r>
            <a:r>
              <a:rPr lang="en-GB" err="1"/>
              <a:t>felis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, </a:t>
            </a:r>
            <a:r>
              <a:rPr lang="en-GB" err="1"/>
              <a:t>commodo</a:t>
            </a:r>
            <a:r>
              <a:rPr lang="en-GB"/>
              <a:t> et dictum at, </a:t>
            </a:r>
            <a:r>
              <a:rPr lang="en-GB" err="1"/>
              <a:t>finibus</a:t>
            </a:r>
            <a:r>
              <a:rPr lang="en-GB"/>
              <a:t> et </a:t>
            </a:r>
            <a:r>
              <a:rPr lang="en-GB" err="1"/>
              <a:t>felis</a:t>
            </a:r>
            <a:r>
              <a:rPr lang="en-GB"/>
              <a:t>. 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A04E3CFA-EF99-3843-598B-2E99C5EE0D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009F4BE-75CE-228F-71E8-D89A578F9E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6555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83FE363-5639-D4A1-AC4D-D672D5324C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2400" y="4572001"/>
            <a:ext cx="3268030" cy="302597"/>
          </a:xfrm>
        </p:spPr>
        <p:txBody>
          <a:bodyPr tIns="0"/>
          <a:lstStyle>
            <a:lvl1pPr>
              <a:spcAft>
                <a:spcPts val="0"/>
              </a:spcAft>
              <a:defRPr sz="1800">
                <a:solidFill>
                  <a:srgbClr val="BD69D7"/>
                </a:solidFill>
                <a:latin typeface="+mj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8E1CB13-75CE-6709-E416-B5090397D04D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400" y="605611"/>
            <a:ext cx="11587200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1346B7-4A28-C465-8BC6-326D659E1A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2401" y="1341438"/>
            <a:ext cx="3672000" cy="308610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57FA92B-AD79-982B-4895-81D8D570EA4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60000" y="1341438"/>
            <a:ext cx="3672000" cy="308610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040012A-B083-9501-691B-0E767A9E49B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216963" y="1341438"/>
            <a:ext cx="3672000" cy="308610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GB"/>
              <a:t> 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E2AC45-B6B8-0F1A-95EF-BB09056E0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Slide title</a:t>
            </a:r>
            <a:endParaRPr lang="en-GB"/>
          </a:p>
        </p:txBody>
      </p:sp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1D1383C0-64F6-239F-DD51-EC5E431A32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2400" y="5028586"/>
            <a:ext cx="3268030" cy="1223804"/>
          </a:xfrm>
        </p:spPr>
        <p:txBody>
          <a:bodyPr tIns="0"/>
          <a:lstStyle>
            <a:lvl1pPr>
              <a:spcAft>
                <a:spcPts val="0"/>
              </a:spcAft>
              <a:defRPr sz="130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 in,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magna </a:t>
            </a:r>
            <a:r>
              <a:rPr lang="en-US" err="1"/>
              <a:t>commodo</a:t>
            </a:r>
            <a:r>
              <a:rPr lang="en-US"/>
              <a:t>.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7CCCFA24-BB89-1657-888D-25C757F694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60000" y="4572000"/>
            <a:ext cx="3271592" cy="302597"/>
          </a:xfrm>
        </p:spPr>
        <p:txBody>
          <a:bodyPr tIns="0"/>
          <a:lstStyle>
            <a:lvl1pPr>
              <a:spcAft>
                <a:spcPts val="0"/>
              </a:spcAft>
              <a:defRPr sz="1800">
                <a:solidFill>
                  <a:srgbClr val="BD69D7"/>
                </a:solidFill>
                <a:latin typeface="+mj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DBDC554F-C834-8F7C-D2AC-40CDB8678C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57638" y="5028585"/>
            <a:ext cx="3273954" cy="1223804"/>
          </a:xfrm>
        </p:spPr>
        <p:txBody>
          <a:bodyPr tIns="0"/>
          <a:lstStyle>
            <a:lvl1pPr>
              <a:spcAft>
                <a:spcPts val="0"/>
              </a:spcAft>
              <a:defRPr sz="130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 in,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magna </a:t>
            </a:r>
            <a:r>
              <a:rPr lang="en-US" err="1"/>
              <a:t>commodo</a:t>
            </a:r>
            <a:r>
              <a:rPr lang="en-US"/>
              <a:t>.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65A6AD6D-3049-F34B-1CF9-E7A98019BE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800" y="4572000"/>
            <a:ext cx="3273954" cy="302597"/>
          </a:xfrm>
        </p:spPr>
        <p:txBody>
          <a:bodyPr tIns="0"/>
          <a:lstStyle>
            <a:lvl1pPr>
              <a:spcAft>
                <a:spcPts val="0"/>
              </a:spcAft>
              <a:defRPr sz="1800">
                <a:solidFill>
                  <a:srgbClr val="BD69D7"/>
                </a:solidFill>
                <a:latin typeface="+mj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Lorem ipsum dolor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521FD851-6A2A-FD5D-AFEF-7872E196B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18800" y="5028585"/>
            <a:ext cx="3273954" cy="1223804"/>
          </a:xfrm>
        </p:spPr>
        <p:txBody>
          <a:bodyPr tIns="0"/>
          <a:lstStyle>
            <a:lvl1pPr>
              <a:spcAft>
                <a:spcPts val="0"/>
              </a:spcAft>
              <a:defRPr sz="130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 in,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magna </a:t>
            </a:r>
            <a:r>
              <a:rPr lang="en-US" err="1"/>
              <a:t>commodo</a:t>
            </a:r>
            <a:r>
              <a:rPr lang="en-US"/>
              <a:t>.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928C323A-285C-AECA-4794-FD3AEA0071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B74504-3E7E-4818-FE98-AFD229D9E5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DM Sans 14pt" pitchFamily="2" charset="0"/>
              </a:defRPr>
            </a:lvl1pPr>
            <a:lvl5pPr>
              <a:defRPr sz="800">
                <a:solidFill>
                  <a:schemeClr val="tx1"/>
                </a:solidFill>
                <a:latin typeface="DM Sans 14pt" pitchFamily="2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5642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1">
    <p:bg>
      <p:bgPr>
        <a:solidFill>
          <a:srgbClr val="3072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CD90B111-C2A7-3E35-48CB-F58E22F19872}"/>
              </a:ext>
            </a:extLst>
          </p:cNvPr>
          <p:cNvSpPr>
            <a:spLocks noChangeAspect="1"/>
          </p:cNvSpPr>
          <p:nvPr userDrawn="1"/>
        </p:nvSpPr>
        <p:spPr>
          <a:xfrm>
            <a:off x="771328" y="594000"/>
            <a:ext cx="5148000" cy="51480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96E9E45-135A-7553-152E-4D0665AC65E8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594000"/>
            <a:ext cx="2085921" cy="5052773"/>
          </a:xfrm>
          <a:custGeom>
            <a:avLst/>
            <a:gdLst>
              <a:gd name="connsiteX0" fmla="*/ 0 w 2085921"/>
              <a:gd name="connsiteY0" fmla="*/ 0 h 5052773"/>
              <a:gd name="connsiteX1" fmla="*/ 30672 w 2085921"/>
              <a:gd name="connsiteY1" fmla="*/ 4681 h 5052773"/>
              <a:gd name="connsiteX2" fmla="*/ 2085921 w 2085921"/>
              <a:gd name="connsiteY2" fmla="*/ 2526386 h 5052773"/>
              <a:gd name="connsiteX3" fmla="*/ 30672 w 2085921"/>
              <a:gd name="connsiteY3" fmla="*/ 5048092 h 5052773"/>
              <a:gd name="connsiteX4" fmla="*/ 0 w 2085921"/>
              <a:gd name="connsiteY4" fmla="*/ 5052773 h 505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5921" h="5052773">
                <a:moveTo>
                  <a:pt x="0" y="0"/>
                </a:moveTo>
                <a:lnTo>
                  <a:pt x="30672" y="4681"/>
                </a:lnTo>
                <a:cubicBezTo>
                  <a:pt x="1203600" y="244697"/>
                  <a:pt x="2085921" y="1282503"/>
                  <a:pt x="2085921" y="2526386"/>
                </a:cubicBezTo>
                <a:cubicBezTo>
                  <a:pt x="2085921" y="3770270"/>
                  <a:pt x="1203600" y="4808076"/>
                  <a:pt x="30672" y="5048092"/>
                </a:cubicBezTo>
                <a:lnTo>
                  <a:pt x="0" y="5052773"/>
                </a:ln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65CDEFE-CDAF-AD23-07DD-D29C5417F83D}"/>
              </a:ext>
            </a:extLst>
          </p:cNvPr>
          <p:cNvSpPr>
            <a:spLocks noChangeAspect="1"/>
          </p:cNvSpPr>
          <p:nvPr userDrawn="1"/>
        </p:nvSpPr>
        <p:spPr>
          <a:xfrm>
            <a:off x="8451297" y="594915"/>
            <a:ext cx="3740702" cy="5148000"/>
          </a:xfrm>
          <a:custGeom>
            <a:avLst/>
            <a:gdLst>
              <a:gd name="connsiteX0" fmla="*/ 2574000 w 3740702"/>
              <a:gd name="connsiteY0" fmla="*/ 0 h 5148000"/>
              <a:gd name="connsiteX1" fmla="*/ 3575917 w 3740702"/>
              <a:gd name="connsiteY1" fmla="*/ 202278 h 5148000"/>
              <a:gd name="connsiteX2" fmla="*/ 3740702 w 3740702"/>
              <a:gd name="connsiteY2" fmla="*/ 281659 h 5148000"/>
              <a:gd name="connsiteX3" fmla="*/ 3740702 w 3740702"/>
              <a:gd name="connsiteY3" fmla="*/ 4866342 h 5148000"/>
              <a:gd name="connsiteX4" fmla="*/ 3575917 w 3740702"/>
              <a:gd name="connsiteY4" fmla="*/ 4945723 h 5148000"/>
              <a:gd name="connsiteX5" fmla="*/ 2574000 w 3740702"/>
              <a:gd name="connsiteY5" fmla="*/ 5148000 h 5148000"/>
              <a:gd name="connsiteX6" fmla="*/ 0 w 3740702"/>
              <a:gd name="connsiteY6" fmla="*/ 2574000 h 5148000"/>
              <a:gd name="connsiteX7" fmla="*/ 2574000 w 3740702"/>
              <a:gd name="connsiteY7" fmla="*/ 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0702" h="5148000">
                <a:moveTo>
                  <a:pt x="2574000" y="0"/>
                </a:moveTo>
                <a:cubicBezTo>
                  <a:pt x="2929395" y="0"/>
                  <a:pt x="3267968" y="72026"/>
                  <a:pt x="3575917" y="202278"/>
                </a:cubicBezTo>
                <a:lnTo>
                  <a:pt x="3740702" y="281659"/>
                </a:lnTo>
                <a:lnTo>
                  <a:pt x="3740702" y="4866342"/>
                </a:lnTo>
                <a:lnTo>
                  <a:pt x="3575917" y="4945723"/>
                </a:lnTo>
                <a:cubicBezTo>
                  <a:pt x="3267968" y="5075974"/>
                  <a:pt x="2929395" y="5148000"/>
                  <a:pt x="2574000" y="5148000"/>
                </a:cubicBezTo>
                <a:cubicBezTo>
                  <a:pt x="1152419" y="5148000"/>
                  <a:pt x="0" y="3995581"/>
                  <a:pt x="0" y="2574000"/>
                </a:cubicBezTo>
                <a:cubicBezTo>
                  <a:pt x="0" y="1152419"/>
                  <a:pt x="1152419" y="0"/>
                  <a:pt x="2574000" y="0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3F2D0D-BF11-E388-32E7-0260E43C8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3D1059-E8D6-11C1-4DEF-FBCDD6F0205B}"/>
              </a:ext>
            </a:extLst>
          </p:cNvPr>
          <p:cNvSpPr txBox="1"/>
          <p:nvPr userDrawn="1"/>
        </p:nvSpPr>
        <p:spPr>
          <a:xfrm>
            <a:off x="2588469" y="2602636"/>
            <a:ext cx="712566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500" b="1">
                <a:solidFill>
                  <a:schemeClr val="bg1"/>
                </a:solidFill>
                <a:latin typeface="+mj-lt"/>
              </a:rPr>
              <a:t>We bring progress to life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BE32C2-DE25-7D4D-9BE3-3AC65F6CAFB9}"/>
              </a:ext>
            </a:extLst>
          </p:cNvPr>
          <p:cNvSpPr txBox="1"/>
          <p:nvPr userDrawn="1"/>
        </p:nvSpPr>
        <p:spPr>
          <a:xfrm>
            <a:off x="207742" y="6420601"/>
            <a:ext cx="1906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2025 dsm-firmenich group.</a:t>
            </a:r>
          </a:p>
        </p:txBody>
      </p:sp>
    </p:spTree>
    <p:extLst>
      <p:ext uri="{BB962C8B-B14F-4D97-AF65-F5344CB8AC3E}">
        <p14:creationId xmlns:p14="http://schemas.microsoft.com/office/powerpoint/2010/main" val="2382656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CD90B111-C2A7-3E35-48CB-F58E22F19872}"/>
              </a:ext>
            </a:extLst>
          </p:cNvPr>
          <p:cNvSpPr>
            <a:spLocks noChangeAspect="1"/>
          </p:cNvSpPr>
          <p:nvPr userDrawn="1"/>
        </p:nvSpPr>
        <p:spPr>
          <a:xfrm>
            <a:off x="771328" y="594915"/>
            <a:ext cx="5148000" cy="5148000"/>
          </a:xfrm>
          <a:prstGeom prst="ellipse">
            <a:avLst/>
          </a:prstGeom>
          <a:solidFill>
            <a:srgbClr val="CBD938"/>
          </a:solidFill>
          <a:ln w="28575">
            <a:solidFill>
              <a:srgbClr val="CBD9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96E9E45-135A-7553-152E-4D0665AC65E8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594000"/>
            <a:ext cx="2085921" cy="5052773"/>
          </a:xfrm>
          <a:custGeom>
            <a:avLst/>
            <a:gdLst>
              <a:gd name="connsiteX0" fmla="*/ 0 w 2085921"/>
              <a:gd name="connsiteY0" fmla="*/ 0 h 5052773"/>
              <a:gd name="connsiteX1" fmla="*/ 30672 w 2085921"/>
              <a:gd name="connsiteY1" fmla="*/ 4681 h 5052773"/>
              <a:gd name="connsiteX2" fmla="*/ 2085921 w 2085921"/>
              <a:gd name="connsiteY2" fmla="*/ 2526386 h 5052773"/>
              <a:gd name="connsiteX3" fmla="*/ 30672 w 2085921"/>
              <a:gd name="connsiteY3" fmla="*/ 5048092 h 5052773"/>
              <a:gd name="connsiteX4" fmla="*/ 0 w 2085921"/>
              <a:gd name="connsiteY4" fmla="*/ 5052773 h 505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5921" h="5052773">
                <a:moveTo>
                  <a:pt x="0" y="0"/>
                </a:moveTo>
                <a:lnTo>
                  <a:pt x="30672" y="4681"/>
                </a:lnTo>
                <a:cubicBezTo>
                  <a:pt x="1203600" y="244697"/>
                  <a:pt x="2085921" y="1282503"/>
                  <a:pt x="2085921" y="2526386"/>
                </a:cubicBezTo>
                <a:cubicBezTo>
                  <a:pt x="2085921" y="3770270"/>
                  <a:pt x="1203600" y="4808076"/>
                  <a:pt x="30672" y="5048092"/>
                </a:cubicBezTo>
                <a:lnTo>
                  <a:pt x="0" y="5052773"/>
                </a:lnTo>
                <a:close/>
              </a:path>
            </a:pathLst>
          </a:custGeom>
          <a:solidFill>
            <a:srgbClr val="CBD938"/>
          </a:solidFill>
          <a:ln w="28575">
            <a:solidFill>
              <a:srgbClr val="CBD9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65CDEFE-CDAF-AD23-07DD-D29C5417F83D}"/>
              </a:ext>
            </a:extLst>
          </p:cNvPr>
          <p:cNvSpPr>
            <a:spLocks noChangeAspect="1"/>
          </p:cNvSpPr>
          <p:nvPr userDrawn="1"/>
        </p:nvSpPr>
        <p:spPr>
          <a:xfrm>
            <a:off x="8451297" y="594915"/>
            <a:ext cx="3740702" cy="5148000"/>
          </a:xfrm>
          <a:custGeom>
            <a:avLst/>
            <a:gdLst>
              <a:gd name="connsiteX0" fmla="*/ 2574000 w 3740702"/>
              <a:gd name="connsiteY0" fmla="*/ 0 h 5148000"/>
              <a:gd name="connsiteX1" fmla="*/ 3575917 w 3740702"/>
              <a:gd name="connsiteY1" fmla="*/ 202278 h 5148000"/>
              <a:gd name="connsiteX2" fmla="*/ 3740702 w 3740702"/>
              <a:gd name="connsiteY2" fmla="*/ 281659 h 5148000"/>
              <a:gd name="connsiteX3" fmla="*/ 3740702 w 3740702"/>
              <a:gd name="connsiteY3" fmla="*/ 4866342 h 5148000"/>
              <a:gd name="connsiteX4" fmla="*/ 3575917 w 3740702"/>
              <a:gd name="connsiteY4" fmla="*/ 4945723 h 5148000"/>
              <a:gd name="connsiteX5" fmla="*/ 2574000 w 3740702"/>
              <a:gd name="connsiteY5" fmla="*/ 5148000 h 5148000"/>
              <a:gd name="connsiteX6" fmla="*/ 0 w 3740702"/>
              <a:gd name="connsiteY6" fmla="*/ 2574000 h 5148000"/>
              <a:gd name="connsiteX7" fmla="*/ 2574000 w 3740702"/>
              <a:gd name="connsiteY7" fmla="*/ 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0702" h="5148000">
                <a:moveTo>
                  <a:pt x="2574000" y="0"/>
                </a:moveTo>
                <a:cubicBezTo>
                  <a:pt x="2929395" y="0"/>
                  <a:pt x="3267968" y="72026"/>
                  <a:pt x="3575917" y="202278"/>
                </a:cubicBezTo>
                <a:lnTo>
                  <a:pt x="3740702" y="281659"/>
                </a:lnTo>
                <a:lnTo>
                  <a:pt x="3740702" y="4866342"/>
                </a:lnTo>
                <a:lnTo>
                  <a:pt x="3575917" y="4945723"/>
                </a:lnTo>
                <a:cubicBezTo>
                  <a:pt x="3267968" y="5075974"/>
                  <a:pt x="2929395" y="5148000"/>
                  <a:pt x="2574000" y="5148000"/>
                </a:cubicBezTo>
                <a:cubicBezTo>
                  <a:pt x="1152419" y="5148000"/>
                  <a:pt x="0" y="3995581"/>
                  <a:pt x="0" y="2574000"/>
                </a:cubicBezTo>
                <a:cubicBezTo>
                  <a:pt x="0" y="1152419"/>
                  <a:pt x="1152419" y="0"/>
                  <a:pt x="2574000" y="0"/>
                </a:cubicBezTo>
                <a:close/>
              </a:path>
            </a:pathLst>
          </a:custGeom>
          <a:solidFill>
            <a:srgbClr val="CBD938"/>
          </a:solidFill>
          <a:ln w="28575">
            <a:solidFill>
              <a:srgbClr val="CBD9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3F2D0D-BF11-E388-32E7-0260E43C8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3D1059-E8D6-11C1-4DEF-FBCDD6F0205B}"/>
              </a:ext>
            </a:extLst>
          </p:cNvPr>
          <p:cNvSpPr txBox="1"/>
          <p:nvPr userDrawn="1"/>
        </p:nvSpPr>
        <p:spPr>
          <a:xfrm>
            <a:off x="2588469" y="2602636"/>
            <a:ext cx="712566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500" b="1">
                <a:solidFill>
                  <a:schemeClr val="bg1"/>
                </a:solidFill>
                <a:latin typeface="+mj-lt"/>
              </a:rPr>
              <a:t>We bring progress to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DB0477-11A8-F150-9B9E-C46FF43299B0}"/>
              </a:ext>
            </a:extLst>
          </p:cNvPr>
          <p:cNvSpPr txBox="1"/>
          <p:nvPr userDrawn="1"/>
        </p:nvSpPr>
        <p:spPr>
          <a:xfrm>
            <a:off x="207742" y="6420601"/>
            <a:ext cx="1906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2025 dsm-firmenich group.</a:t>
            </a:r>
          </a:p>
        </p:txBody>
      </p:sp>
    </p:spTree>
    <p:extLst>
      <p:ext uri="{BB962C8B-B14F-4D97-AF65-F5344CB8AC3E}">
        <p14:creationId xmlns:p14="http://schemas.microsoft.com/office/powerpoint/2010/main" val="1358314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3">
    <p:bg>
      <p:bgPr>
        <a:solidFill>
          <a:srgbClr val="CC7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CD90B111-C2A7-3E35-48CB-F58E22F19872}"/>
              </a:ext>
            </a:extLst>
          </p:cNvPr>
          <p:cNvSpPr>
            <a:spLocks noChangeAspect="1"/>
          </p:cNvSpPr>
          <p:nvPr userDrawn="1"/>
        </p:nvSpPr>
        <p:spPr>
          <a:xfrm>
            <a:off x="771328" y="594000"/>
            <a:ext cx="5148000" cy="5148000"/>
          </a:xfrm>
          <a:prstGeom prst="ellipse">
            <a:avLst/>
          </a:prstGeom>
          <a:solidFill>
            <a:schemeClr val="accent6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96E9E45-135A-7553-152E-4D0665AC65E8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594000"/>
            <a:ext cx="2085921" cy="5052773"/>
          </a:xfrm>
          <a:custGeom>
            <a:avLst/>
            <a:gdLst>
              <a:gd name="connsiteX0" fmla="*/ 0 w 2085921"/>
              <a:gd name="connsiteY0" fmla="*/ 0 h 5052773"/>
              <a:gd name="connsiteX1" fmla="*/ 30672 w 2085921"/>
              <a:gd name="connsiteY1" fmla="*/ 4681 h 5052773"/>
              <a:gd name="connsiteX2" fmla="*/ 2085921 w 2085921"/>
              <a:gd name="connsiteY2" fmla="*/ 2526386 h 5052773"/>
              <a:gd name="connsiteX3" fmla="*/ 30672 w 2085921"/>
              <a:gd name="connsiteY3" fmla="*/ 5048092 h 5052773"/>
              <a:gd name="connsiteX4" fmla="*/ 0 w 2085921"/>
              <a:gd name="connsiteY4" fmla="*/ 5052773 h 505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5921" h="5052773">
                <a:moveTo>
                  <a:pt x="0" y="0"/>
                </a:moveTo>
                <a:lnTo>
                  <a:pt x="30672" y="4681"/>
                </a:lnTo>
                <a:cubicBezTo>
                  <a:pt x="1203600" y="244697"/>
                  <a:pt x="2085921" y="1282503"/>
                  <a:pt x="2085921" y="2526386"/>
                </a:cubicBezTo>
                <a:cubicBezTo>
                  <a:pt x="2085921" y="3770270"/>
                  <a:pt x="1203600" y="4808076"/>
                  <a:pt x="30672" y="5048092"/>
                </a:cubicBezTo>
                <a:lnTo>
                  <a:pt x="0" y="5052773"/>
                </a:lnTo>
                <a:close/>
              </a:path>
            </a:pathLst>
          </a:custGeom>
          <a:solidFill>
            <a:schemeClr val="accent6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65CDEFE-CDAF-AD23-07DD-D29C5417F83D}"/>
              </a:ext>
            </a:extLst>
          </p:cNvPr>
          <p:cNvSpPr>
            <a:spLocks noChangeAspect="1"/>
          </p:cNvSpPr>
          <p:nvPr userDrawn="1"/>
        </p:nvSpPr>
        <p:spPr>
          <a:xfrm>
            <a:off x="8451297" y="594915"/>
            <a:ext cx="3740702" cy="5148000"/>
          </a:xfrm>
          <a:custGeom>
            <a:avLst/>
            <a:gdLst>
              <a:gd name="connsiteX0" fmla="*/ 2574000 w 3740702"/>
              <a:gd name="connsiteY0" fmla="*/ 0 h 5148000"/>
              <a:gd name="connsiteX1" fmla="*/ 3575917 w 3740702"/>
              <a:gd name="connsiteY1" fmla="*/ 202278 h 5148000"/>
              <a:gd name="connsiteX2" fmla="*/ 3740702 w 3740702"/>
              <a:gd name="connsiteY2" fmla="*/ 281659 h 5148000"/>
              <a:gd name="connsiteX3" fmla="*/ 3740702 w 3740702"/>
              <a:gd name="connsiteY3" fmla="*/ 4866342 h 5148000"/>
              <a:gd name="connsiteX4" fmla="*/ 3575917 w 3740702"/>
              <a:gd name="connsiteY4" fmla="*/ 4945723 h 5148000"/>
              <a:gd name="connsiteX5" fmla="*/ 2574000 w 3740702"/>
              <a:gd name="connsiteY5" fmla="*/ 5148000 h 5148000"/>
              <a:gd name="connsiteX6" fmla="*/ 0 w 3740702"/>
              <a:gd name="connsiteY6" fmla="*/ 2574000 h 5148000"/>
              <a:gd name="connsiteX7" fmla="*/ 2574000 w 3740702"/>
              <a:gd name="connsiteY7" fmla="*/ 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0702" h="5148000">
                <a:moveTo>
                  <a:pt x="2574000" y="0"/>
                </a:moveTo>
                <a:cubicBezTo>
                  <a:pt x="2929395" y="0"/>
                  <a:pt x="3267968" y="72026"/>
                  <a:pt x="3575917" y="202278"/>
                </a:cubicBezTo>
                <a:lnTo>
                  <a:pt x="3740702" y="281659"/>
                </a:lnTo>
                <a:lnTo>
                  <a:pt x="3740702" y="4866342"/>
                </a:lnTo>
                <a:lnTo>
                  <a:pt x="3575917" y="4945723"/>
                </a:lnTo>
                <a:cubicBezTo>
                  <a:pt x="3267968" y="5075974"/>
                  <a:pt x="2929395" y="5148000"/>
                  <a:pt x="2574000" y="5148000"/>
                </a:cubicBezTo>
                <a:cubicBezTo>
                  <a:pt x="1152419" y="5148000"/>
                  <a:pt x="0" y="3995581"/>
                  <a:pt x="0" y="2574000"/>
                </a:cubicBezTo>
                <a:cubicBezTo>
                  <a:pt x="0" y="1152419"/>
                  <a:pt x="1152419" y="0"/>
                  <a:pt x="2574000" y="0"/>
                </a:cubicBezTo>
                <a:close/>
              </a:path>
            </a:pathLst>
          </a:custGeom>
          <a:solidFill>
            <a:schemeClr val="accent6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3F2D0D-BF11-E388-32E7-0260E43C8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3D1059-E8D6-11C1-4DEF-FBCDD6F0205B}"/>
              </a:ext>
            </a:extLst>
          </p:cNvPr>
          <p:cNvSpPr txBox="1"/>
          <p:nvPr userDrawn="1"/>
        </p:nvSpPr>
        <p:spPr>
          <a:xfrm>
            <a:off x="2588469" y="2602636"/>
            <a:ext cx="712566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500" b="1">
                <a:solidFill>
                  <a:schemeClr val="bg1"/>
                </a:solidFill>
                <a:latin typeface="+mj-lt"/>
              </a:rPr>
              <a:t>We bring progress to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B97A08-2D21-580D-B4B7-B86B13E29318}"/>
              </a:ext>
            </a:extLst>
          </p:cNvPr>
          <p:cNvSpPr txBox="1"/>
          <p:nvPr userDrawn="1"/>
        </p:nvSpPr>
        <p:spPr>
          <a:xfrm>
            <a:off x="207742" y="6420601"/>
            <a:ext cx="1906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2025 dsm-firmenich group.</a:t>
            </a:r>
          </a:p>
        </p:txBody>
      </p:sp>
    </p:spTree>
    <p:extLst>
      <p:ext uri="{BB962C8B-B14F-4D97-AF65-F5344CB8AC3E}">
        <p14:creationId xmlns:p14="http://schemas.microsoft.com/office/powerpoint/2010/main" val="2838462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4">
    <p:bg>
      <p:bgPr>
        <a:solidFill>
          <a:srgbClr val="9138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CD90B111-C2A7-3E35-48CB-F58E22F19872}"/>
              </a:ext>
            </a:extLst>
          </p:cNvPr>
          <p:cNvSpPr>
            <a:spLocks noChangeAspect="1"/>
          </p:cNvSpPr>
          <p:nvPr userDrawn="1"/>
        </p:nvSpPr>
        <p:spPr>
          <a:xfrm>
            <a:off x="771328" y="594000"/>
            <a:ext cx="5148000" cy="5148000"/>
          </a:xfrm>
          <a:prstGeom prst="ellipse">
            <a:avLst/>
          </a:prstGeom>
          <a:solidFill>
            <a:srgbClr val="BD69D7"/>
          </a:solidFill>
          <a:ln w="28575">
            <a:solidFill>
              <a:srgbClr val="BD69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96E9E45-135A-7553-152E-4D0665AC65E8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594000"/>
            <a:ext cx="2085921" cy="5052773"/>
          </a:xfrm>
          <a:custGeom>
            <a:avLst/>
            <a:gdLst>
              <a:gd name="connsiteX0" fmla="*/ 0 w 2085921"/>
              <a:gd name="connsiteY0" fmla="*/ 0 h 5052773"/>
              <a:gd name="connsiteX1" fmla="*/ 30672 w 2085921"/>
              <a:gd name="connsiteY1" fmla="*/ 4681 h 5052773"/>
              <a:gd name="connsiteX2" fmla="*/ 2085921 w 2085921"/>
              <a:gd name="connsiteY2" fmla="*/ 2526386 h 5052773"/>
              <a:gd name="connsiteX3" fmla="*/ 30672 w 2085921"/>
              <a:gd name="connsiteY3" fmla="*/ 5048092 h 5052773"/>
              <a:gd name="connsiteX4" fmla="*/ 0 w 2085921"/>
              <a:gd name="connsiteY4" fmla="*/ 5052773 h 505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5921" h="5052773">
                <a:moveTo>
                  <a:pt x="0" y="0"/>
                </a:moveTo>
                <a:lnTo>
                  <a:pt x="30672" y="4681"/>
                </a:lnTo>
                <a:cubicBezTo>
                  <a:pt x="1203600" y="244697"/>
                  <a:pt x="2085921" y="1282503"/>
                  <a:pt x="2085921" y="2526386"/>
                </a:cubicBezTo>
                <a:cubicBezTo>
                  <a:pt x="2085921" y="3770270"/>
                  <a:pt x="1203600" y="4808076"/>
                  <a:pt x="30672" y="5048092"/>
                </a:cubicBezTo>
                <a:lnTo>
                  <a:pt x="0" y="5052773"/>
                </a:lnTo>
                <a:close/>
              </a:path>
            </a:pathLst>
          </a:custGeom>
          <a:solidFill>
            <a:srgbClr val="BD69D7"/>
          </a:solidFill>
          <a:ln w="28575">
            <a:solidFill>
              <a:srgbClr val="BD69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65CDEFE-CDAF-AD23-07DD-D29C5417F83D}"/>
              </a:ext>
            </a:extLst>
          </p:cNvPr>
          <p:cNvSpPr>
            <a:spLocks noChangeAspect="1"/>
          </p:cNvSpPr>
          <p:nvPr userDrawn="1"/>
        </p:nvSpPr>
        <p:spPr>
          <a:xfrm>
            <a:off x="8451297" y="594915"/>
            <a:ext cx="3740702" cy="5148000"/>
          </a:xfrm>
          <a:custGeom>
            <a:avLst/>
            <a:gdLst>
              <a:gd name="connsiteX0" fmla="*/ 2574000 w 3740702"/>
              <a:gd name="connsiteY0" fmla="*/ 0 h 5148000"/>
              <a:gd name="connsiteX1" fmla="*/ 3575917 w 3740702"/>
              <a:gd name="connsiteY1" fmla="*/ 202278 h 5148000"/>
              <a:gd name="connsiteX2" fmla="*/ 3740702 w 3740702"/>
              <a:gd name="connsiteY2" fmla="*/ 281659 h 5148000"/>
              <a:gd name="connsiteX3" fmla="*/ 3740702 w 3740702"/>
              <a:gd name="connsiteY3" fmla="*/ 4866342 h 5148000"/>
              <a:gd name="connsiteX4" fmla="*/ 3575917 w 3740702"/>
              <a:gd name="connsiteY4" fmla="*/ 4945723 h 5148000"/>
              <a:gd name="connsiteX5" fmla="*/ 2574000 w 3740702"/>
              <a:gd name="connsiteY5" fmla="*/ 5148000 h 5148000"/>
              <a:gd name="connsiteX6" fmla="*/ 0 w 3740702"/>
              <a:gd name="connsiteY6" fmla="*/ 2574000 h 5148000"/>
              <a:gd name="connsiteX7" fmla="*/ 2574000 w 3740702"/>
              <a:gd name="connsiteY7" fmla="*/ 0 h 51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0702" h="5148000">
                <a:moveTo>
                  <a:pt x="2574000" y="0"/>
                </a:moveTo>
                <a:cubicBezTo>
                  <a:pt x="2929395" y="0"/>
                  <a:pt x="3267968" y="72026"/>
                  <a:pt x="3575917" y="202278"/>
                </a:cubicBezTo>
                <a:lnTo>
                  <a:pt x="3740702" y="281659"/>
                </a:lnTo>
                <a:lnTo>
                  <a:pt x="3740702" y="4866342"/>
                </a:lnTo>
                <a:lnTo>
                  <a:pt x="3575917" y="4945723"/>
                </a:lnTo>
                <a:cubicBezTo>
                  <a:pt x="3267968" y="5075974"/>
                  <a:pt x="2929395" y="5148000"/>
                  <a:pt x="2574000" y="5148000"/>
                </a:cubicBezTo>
                <a:cubicBezTo>
                  <a:pt x="1152419" y="5148000"/>
                  <a:pt x="0" y="3995581"/>
                  <a:pt x="0" y="2574000"/>
                </a:cubicBezTo>
                <a:cubicBezTo>
                  <a:pt x="0" y="1152419"/>
                  <a:pt x="1152419" y="0"/>
                  <a:pt x="2574000" y="0"/>
                </a:cubicBezTo>
                <a:close/>
              </a:path>
            </a:pathLst>
          </a:custGeom>
          <a:solidFill>
            <a:srgbClr val="BD69D7"/>
          </a:solidFill>
          <a:ln w="28575">
            <a:solidFill>
              <a:srgbClr val="BD69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3F2D0D-BF11-E388-32E7-0260E43C88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3D1059-E8D6-11C1-4DEF-FBCDD6F0205B}"/>
              </a:ext>
            </a:extLst>
          </p:cNvPr>
          <p:cNvSpPr txBox="1"/>
          <p:nvPr userDrawn="1"/>
        </p:nvSpPr>
        <p:spPr>
          <a:xfrm>
            <a:off x="2588469" y="2602636"/>
            <a:ext cx="712566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500" b="1">
                <a:solidFill>
                  <a:schemeClr val="bg1"/>
                </a:solidFill>
                <a:latin typeface="+mj-lt"/>
              </a:rPr>
              <a:t>We bring progress to life</a:t>
            </a:r>
          </a:p>
        </p:txBody>
      </p:sp>
      <p:pic>
        <p:nvPicPr>
          <p:cNvPr id="73" name="Graphic 72" hidden="1">
            <a:extLst>
              <a:ext uri="{FF2B5EF4-FFF2-40B4-BE49-F238E27FC236}">
                <a16:creationId xmlns:a16="http://schemas.microsoft.com/office/drawing/2014/main" id="{D4EC484B-E04F-51F0-69B5-9C3F5F03B3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661" y="5996760"/>
            <a:ext cx="5153025" cy="4000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64B51F-ABC7-DBE3-596A-6E9EAF927E31}"/>
              </a:ext>
            </a:extLst>
          </p:cNvPr>
          <p:cNvSpPr txBox="1"/>
          <p:nvPr userDrawn="1"/>
        </p:nvSpPr>
        <p:spPr>
          <a:xfrm>
            <a:off x="207742" y="6420601"/>
            <a:ext cx="19067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© 2026 dsm-firmenich group.</a:t>
            </a:r>
          </a:p>
        </p:txBody>
      </p:sp>
    </p:spTree>
    <p:extLst>
      <p:ext uri="{BB962C8B-B14F-4D97-AF65-F5344CB8AC3E}">
        <p14:creationId xmlns:p14="http://schemas.microsoft.com/office/powerpoint/2010/main" val="2128651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4707A068-FF52-1B8B-71CE-ECC2100E09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091" y="365126"/>
            <a:ext cx="10514231" cy="644158"/>
          </a:xfrm>
          <a:prstGeom prst="rect">
            <a:avLst/>
          </a:prstGeom>
        </p:spPr>
        <p:txBody>
          <a:bodyPr/>
          <a:lstStyle>
            <a:lvl1pPr>
              <a:defRPr sz="4000" b="0" i="0" spc="600">
                <a:solidFill>
                  <a:srgbClr val="F1494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</a:lstStyle>
          <a:p>
            <a:r>
              <a:rPr lang="en-GB"/>
              <a:t>CLICK TO EDIT MASTER TITLE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7047FF-4C99-444A-5532-F70E425860F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091" y="1253332"/>
            <a:ext cx="6452714" cy="79820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14943"/>
              </a:buClr>
              <a:buFont typeface="System Font Regular"/>
              <a:buNone/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731" indent="-228577">
              <a:buFont typeface="System Font Regular"/>
              <a:buChar char="-"/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2886" indent="-228577">
              <a:buFont typeface="System Font Regular"/>
              <a:buChar char="-"/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GB"/>
              <a:t>Body copy looks like this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A4B2E12-D748-A7D9-51B4-65701B8FCBF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092" y="2506662"/>
            <a:ext cx="5854914" cy="1385400"/>
          </a:xfrm>
          <a:prstGeom prst="rect">
            <a:avLst/>
          </a:prstGeom>
        </p:spPr>
        <p:txBody>
          <a:bodyPr/>
          <a:lstStyle>
            <a:lvl1pPr marL="228577" indent="-228577">
              <a:buClr>
                <a:srgbClr val="F14943"/>
              </a:buClr>
              <a:buFont typeface="System Font Regular"/>
              <a:buChar char="▸"/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685731" indent="-228577">
              <a:buFont typeface="System Font Regular"/>
              <a:buChar char="-"/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1142886" indent="-228577">
              <a:buFont typeface="System Font Regular"/>
              <a:buChar char="-"/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>
              <a:defRPr b="0" i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</a:lstStyle>
          <a:p>
            <a:pPr lvl="0"/>
            <a:r>
              <a:rPr lang="en-GB"/>
              <a:t>Bullet points look like this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48730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2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19245-9FE3-A2A7-8859-C4D9A6318C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2400" y="302400"/>
            <a:ext cx="11039855" cy="303211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B3F378-B599-0ED4-540B-436FA160B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8E1CB13-75CE-6709-E416-B5090397D04D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302400" y="605611"/>
            <a:ext cx="11587200" cy="288767"/>
          </a:xfrm>
        </p:spPr>
        <p:txBody>
          <a:bodyPr anchor="b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Slide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10C69327-E1E2-AAAF-46B5-C6289A4FB4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2400" y="1342800"/>
            <a:ext cx="5246753" cy="4297362"/>
          </a:xfrm>
        </p:spPr>
        <p:txBody>
          <a:bodyPr t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a </a:t>
            </a:r>
            <a:r>
              <a:rPr lang="en-US" err="1"/>
              <a:t>sem</a:t>
            </a:r>
            <a:r>
              <a:rPr lang="en-US"/>
              <a:t> dui. Maecenas ac ante </a:t>
            </a:r>
            <a:r>
              <a:rPr lang="en-US" err="1"/>
              <a:t>commodo</a:t>
            </a:r>
            <a:r>
              <a:rPr lang="en-US"/>
              <a:t>, gravida </a:t>
            </a:r>
            <a:r>
              <a:rPr lang="en-US" err="1"/>
              <a:t>enim</a:t>
            </a:r>
            <a:r>
              <a:rPr lang="en-US"/>
              <a:t>, </a:t>
            </a:r>
            <a:r>
              <a:rPr lang="en-US" err="1"/>
              <a:t>hendrerit</a:t>
            </a:r>
            <a:r>
              <a:rPr lang="en-US"/>
              <a:t> </a:t>
            </a:r>
            <a:r>
              <a:rPr lang="en-US" err="1"/>
              <a:t>quam</a:t>
            </a:r>
            <a:r>
              <a:rPr lang="en-US"/>
              <a:t>.</a:t>
            </a:r>
            <a:br>
              <a:rPr lang="en-US"/>
            </a:br>
            <a:br>
              <a:rPr lang="en-US"/>
            </a:br>
            <a:r>
              <a:rPr lang="pt-BR"/>
              <a:t>Optis sunt a dollum restest, num nos a non nist quo odicimagnima coria dusam.</a:t>
            </a:r>
            <a:endParaRPr lang="en-GB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13D3C72-47B7-961C-FFEC-46BF1AB7C6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7437" y="1342800"/>
            <a:ext cx="5246753" cy="4297362"/>
          </a:xfrm>
        </p:spPr>
        <p:txBody>
          <a:bodyPr tIns="0"/>
          <a:lstStyle>
            <a:lvl1pP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rgbClr val="CBD938"/>
              </a:buClr>
              <a:defRPr/>
            </a:lvl4pPr>
          </a:lstStyle>
          <a:p>
            <a:pPr lvl="0"/>
            <a:r>
              <a:rPr lang="en-US" err="1"/>
              <a:t>Evelias</a:t>
            </a:r>
            <a:r>
              <a:rPr lang="en-US"/>
              <a:t> et </a:t>
            </a:r>
            <a:r>
              <a:rPr lang="en-US" err="1"/>
              <a:t>et</a:t>
            </a:r>
            <a:r>
              <a:rPr lang="en-US"/>
              <a:t> </a:t>
            </a:r>
            <a:r>
              <a:rPr lang="en-US" err="1"/>
              <a:t>ommos</a:t>
            </a:r>
            <a:r>
              <a:rPr lang="en-US"/>
              <a:t> am, </a:t>
            </a:r>
            <a:r>
              <a:rPr lang="en-US" err="1"/>
              <a:t>idunt</a:t>
            </a:r>
            <a:r>
              <a:rPr lang="en-US"/>
              <a:t>, </a:t>
            </a:r>
            <a:r>
              <a:rPr lang="en-US" err="1"/>
              <a:t>sita</a:t>
            </a:r>
            <a:r>
              <a:rPr lang="en-US"/>
              <a:t> </a:t>
            </a:r>
            <a:r>
              <a:rPr lang="en-US" err="1"/>
              <a:t>asitiorerro</a:t>
            </a:r>
            <a:r>
              <a:rPr lang="en-US"/>
              <a:t> </a:t>
            </a:r>
            <a:r>
              <a:rPr lang="en-US" err="1"/>
              <a:t>berum</a:t>
            </a:r>
            <a:r>
              <a:rPr lang="en-US"/>
              <a:t> </a:t>
            </a:r>
            <a:r>
              <a:rPr lang="en-US" err="1"/>
              <a:t>aborisit</a:t>
            </a:r>
            <a:r>
              <a:rPr lang="en-US"/>
              <a:t>  es </a:t>
            </a:r>
            <a:r>
              <a:rPr lang="en-US" err="1"/>
              <a:t>dolut</a:t>
            </a:r>
            <a:r>
              <a:rPr lang="en-US"/>
              <a:t> rest </a:t>
            </a:r>
            <a:r>
              <a:rPr lang="en-US" err="1"/>
              <a:t>audaepellam</a:t>
            </a:r>
            <a:r>
              <a:rPr lang="en-US"/>
              <a:t>:</a:t>
            </a:r>
          </a:p>
          <a:p>
            <a:pPr lvl="0"/>
            <a:endParaRPr lang="en-US"/>
          </a:p>
          <a:p>
            <a:pPr lvl="1"/>
            <a:r>
              <a:rPr lang="en-US"/>
              <a:t>Bullet point</a:t>
            </a:r>
          </a:p>
          <a:p>
            <a:pPr lvl="2"/>
            <a:r>
              <a:rPr lang="en-US"/>
              <a:t>Bullet point</a:t>
            </a:r>
          </a:p>
          <a:p>
            <a:pPr lvl="3"/>
            <a:r>
              <a:rPr lang="en-GB"/>
              <a:t>Bullet point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A3B0DFB8-0968-403D-FB0A-A8EDC05B2B6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02399" y="6093396"/>
            <a:ext cx="3528001" cy="116604"/>
          </a:xfrm>
        </p:spPr>
        <p:txBody>
          <a:bodyPr/>
          <a:lstStyle>
            <a:lvl1pPr>
              <a:defRPr sz="800">
                <a:latin typeface="Fira Sans" panose="020B0503050000020004" pitchFamily="34" charset="0"/>
              </a:defRPr>
            </a:lvl1pPr>
            <a:lvl5pPr>
              <a:defRPr sz="800">
                <a:solidFill>
                  <a:schemeClr val="tx1"/>
                </a:solidFill>
                <a:latin typeface="Fira Sans" panose="020B0503050000020004" pitchFamily="34" charset="0"/>
              </a:defRPr>
            </a:lvl5pPr>
          </a:lstStyle>
          <a:p>
            <a:pPr lvl="0"/>
            <a:r>
              <a:rPr lang="fr-FR"/>
              <a:t>Note: 1. xxx</a:t>
            </a:r>
          </a:p>
          <a:p>
            <a:pPr lvl="4"/>
            <a:endParaRPr lang="en-GB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0FDBD51-E955-0336-5B5F-8C4F9C540B4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2398" y="6214540"/>
            <a:ext cx="3528001" cy="121588"/>
          </a:xfrm>
        </p:spPr>
        <p:txBody>
          <a:bodyPr/>
          <a:lstStyle>
            <a:lvl1pPr>
              <a:defRPr sz="800">
                <a:latin typeface="Fira Sans" panose="020B0503050000020004" pitchFamily="34" charset="0"/>
              </a:defRPr>
            </a:lvl1pPr>
            <a:lvl5pPr>
              <a:defRPr sz="800">
                <a:solidFill>
                  <a:schemeClr val="tx1"/>
                </a:solidFill>
                <a:latin typeface="Fira Sans" panose="020B0503050000020004" pitchFamily="34" charset="0"/>
              </a:defRPr>
            </a:lvl5pPr>
          </a:lstStyle>
          <a:p>
            <a:pPr lvl="0"/>
            <a:r>
              <a:rPr lang="fr-FR"/>
              <a:t>Source: xxx</a:t>
            </a:r>
          </a:p>
          <a:p>
            <a:pPr lvl="4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50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rgbClr val="3072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1CE734-680D-5207-7696-1F96E9161399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5" y="1825200"/>
            <a:ext cx="3094255" cy="4104000"/>
          </a:xfrm>
          <a:custGeom>
            <a:avLst/>
            <a:gdLst>
              <a:gd name="connsiteX0" fmla="*/ 2052000 w 3094255"/>
              <a:gd name="connsiteY0" fmla="*/ 0 h 4104000"/>
              <a:gd name="connsiteX1" fmla="*/ 3030105 w 3094255"/>
              <a:gd name="connsiteY1" fmla="*/ 247666 h 4104000"/>
              <a:gd name="connsiteX2" fmla="*/ 3094255 w 3094255"/>
              <a:gd name="connsiteY2" fmla="*/ 286638 h 4104000"/>
              <a:gd name="connsiteX3" fmla="*/ 3094255 w 3094255"/>
              <a:gd name="connsiteY3" fmla="*/ 3817363 h 4104000"/>
              <a:gd name="connsiteX4" fmla="*/ 3030105 w 3094255"/>
              <a:gd name="connsiteY4" fmla="*/ 3856335 h 4104000"/>
              <a:gd name="connsiteX5" fmla="*/ 2052000 w 3094255"/>
              <a:gd name="connsiteY5" fmla="*/ 4104000 h 4104000"/>
              <a:gd name="connsiteX6" fmla="*/ 0 w 3094255"/>
              <a:gd name="connsiteY6" fmla="*/ 2052000 h 4104000"/>
              <a:gd name="connsiteX7" fmla="*/ 2052000 w 3094255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4255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094255" y="286638"/>
                </a:lnTo>
                <a:lnTo>
                  <a:pt x="3094255" y="3817363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66D493D-FA58-1CC1-7D47-215AA7187BEF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1824238"/>
            <a:ext cx="2659063" cy="4104000"/>
          </a:xfrm>
          <a:custGeom>
            <a:avLst/>
            <a:gdLst>
              <a:gd name="connsiteX0" fmla="*/ 607063 w 2659063"/>
              <a:gd name="connsiteY0" fmla="*/ 0 h 4104000"/>
              <a:gd name="connsiteX1" fmla="*/ 2659063 w 2659063"/>
              <a:gd name="connsiteY1" fmla="*/ 2052000 h 4104000"/>
              <a:gd name="connsiteX2" fmla="*/ 607063 w 2659063"/>
              <a:gd name="connsiteY2" fmla="*/ 4104000 h 4104000"/>
              <a:gd name="connsiteX3" fmla="*/ 193514 w 2659063"/>
              <a:gd name="connsiteY3" fmla="*/ 4062311 h 4104000"/>
              <a:gd name="connsiteX4" fmla="*/ 0 w 2659063"/>
              <a:gd name="connsiteY4" fmla="*/ 4012553 h 4104000"/>
              <a:gd name="connsiteX5" fmla="*/ 0 w 2659063"/>
              <a:gd name="connsiteY5" fmla="*/ 91447 h 4104000"/>
              <a:gd name="connsiteX6" fmla="*/ 193514 w 2659063"/>
              <a:gd name="connsiteY6" fmla="*/ 41690 h 4104000"/>
              <a:gd name="connsiteX7" fmla="*/ 607063 w 2659063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59063" h="4104000">
                <a:moveTo>
                  <a:pt x="607063" y="0"/>
                </a:moveTo>
                <a:cubicBezTo>
                  <a:pt x="1740351" y="0"/>
                  <a:pt x="2659063" y="918712"/>
                  <a:pt x="2659063" y="2052000"/>
                </a:cubicBezTo>
                <a:cubicBezTo>
                  <a:pt x="2659063" y="3185288"/>
                  <a:pt x="1740351" y="4104000"/>
                  <a:pt x="607063" y="4104000"/>
                </a:cubicBezTo>
                <a:cubicBezTo>
                  <a:pt x="465402" y="4104000"/>
                  <a:pt x="327094" y="4089645"/>
                  <a:pt x="193514" y="4062311"/>
                </a:cubicBezTo>
                <a:lnTo>
                  <a:pt x="0" y="4012553"/>
                </a:lnTo>
                <a:lnTo>
                  <a:pt x="0" y="91447"/>
                </a:lnTo>
                <a:lnTo>
                  <a:pt x="193514" y="41690"/>
                </a:lnTo>
                <a:cubicBezTo>
                  <a:pt x="327094" y="14355"/>
                  <a:pt x="465402" y="0"/>
                  <a:pt x="607063" y="0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1200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D71BE54-2AEC-CB55-A27F-F0F5F9594B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3357562"/>
            <a:ext cx="11589563" cy="1069976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3BE3039-E1B5-18B6-923E-3F67BDA34D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2400" y="2420938"/>
            <a:ext cx="6456746" cy="886900"/>
          </a:xfrm>
        </p:spPr>
        <p:txBody>
          <a:bodyPr tIns="0">
            <a:noAutofit/>
          </a:bodyPr>
          <a:lstStyle>
            <a:lvl1pPr marL="0" indent="0" algn="l">
              <a:buNone/>
              <a:defRPr sz="285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Subtitle</a:t>
            </a:r>
            <a:r>
              <a:rPr lang="it-IT"/>
              <a:t>: Vitate </a:t>
            </a:r>
            <a:r>
              <a:rPr lang="it-IT" err="1"/>
              <a:t>solorec</a:t>
            </a:r>
            <a:r>
              <a:rPr lang="it-IT"/>
              <a:t> </a:t>
            </a:r>
            <a:r>
              <a:rPr lang="it-IT" err="1"/>
              <a:t>torisqu</a:t>
            </a:r>
            <a:r>
              <a:rPr lang="it-IT"/>
              <a:t> </a:t>
            </a:r>
            <a:r>
              <a:rPr lang="it-IT" err="1"/>
              <a:t>asperio</a:t>
            </a:r>
            <a:r>
              <a:rPr lang="it-IT"/>
              <a:t> </a:t>
            </a:r>
            <a:r>
              <a:rPr lang="it-IT" err="1"/>
              <a:t>berat</a:t>
            </a:r>
            <a:r>
              <a:rPr lang="it-IT"/>
              <a:t>. </a:t>
            </a:r>
            <a:r>
              <a:rPr lang="it-IT" err="1"/>
              <a:t>Duciate</a:t>
            </a:r>
            <a:r>
              <a:rPr lang="it-IT"/>
              <a:t> non ne core.</a:t>
            </a: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9A6B19-815D-A94A-B56C-B889797C3F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91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E183A4-F3FA-1D17-D347-E4851620D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51B4-D680-4D7A-929B-536F5344BE9C}" type="datetimeFigureOut">
              <a:rPr lang="en-GB" smtClean="0"/>
              <a:t>14/08/2026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51259A-928E-1E78-1C6A-3792FE06D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BECD8E-4239-99AD-18B2-86F8CFA1D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10630-3E25-4927-BD19-62F1A7DC7E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58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5 - For Slide Transfer Onl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 hidden="1">
            <a:extLst>
              <a:ext uri="{FF2B5EF4-FFF2-40B4-BE49-F238E27FC236}">
                <a16:creationId xmlns:a16="http://schemas.microsoft.com/office/drawing/2014/main" id="{31124402-9757-C10D-835A-92494A99A649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4" y="1825200"/>
            <a:ext cx="3104022" cy="4104000"/>
          </a:xfrm>
          <a:custGeom>
            <a:avLst/>
            <a:gdLst>
              <a:gd name="connsiteX0" fmla="*/ 2052000 w 3104022"/>
              <a:gd name="connsiteY0" fmla="*/ 0 h 4104000"/>
              <a:gd name="connsiteX1" fmla="*/ 3030105 w 3104022"/>
              <a:gd name="connsiteY1" fmla="*/ 247666 h 4104000"/>
              <a:gd name="connsiteX2" fmla="*/ 3104022 w 3104022"/>
              <a:gd name="connsiteY2" fmla="*/ 292571 h 4104000"/>
              <a:gd name="connsiteX3" fmla="*/ 3104022 w 3104022"/>
              <a:gd name="connsiteY3" fmla="*/ 3811429 h 4104000"/>
              <a:gd name="connsiteX4" fmla="*/ 3030105 w 3104022"/>
              <a:gd name="connsiteY4" fmla="*/ 3856335 h 4104000"/>
              <a:gd name="connsiteX5" fmla="*/ 2052000 w 3104022"/>
              <a:gd name="connsiteY5" fmla="*/ 4104000 h 4104000"/>
              <a:gd name="connsiteX6" fmla="*/ 0 w 3104022"/>
              <a:gd name="connsiteY6" fmla="*/ 2052000 h 4104000"/>
              <a:gd name="connsiteX7" fmla="*/ 2052000 w 3104022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4022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104022" y="292571"/>
                </a:lnTo>
                <a:lnTo>
                  <a:pt x="3104022" y="3811429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89C6FBF-D8B5-9889-6945-6E880807CF13}"/>
              </a:ext>
            </a:extLst>
          </p:cNvPr>
          <p:cNvSpPr>
            <a:spLocks noChangeAspect="1"/>
          </p:cNvSpPr>
          <p:nvPr userDrawn="1"/>
        </p:nvSpPr>
        <p:spPr>
          <a:xfrm>
            <a:off x="-20105" y="1824238"/>
            <a:ext cx="2679169" cy="4104000"/>
          </a:xfrm>
          <a:custGeom>
            <a:avLst/>
            <a:gdLst>
              <a:gd name="connsiteX0" fmla="*/ 627169 w 2679169"/>
              <a:gd name="connsiteY0" fmla="*/ 0 h 4104000"/>
              <a:gd name="connsiteX1" fmla="*/ 2679169 w 2679169"/>
              <a:gd name="connsiteY1" fmla="*/ 2052000 h 4104000"/>
              <a:gd name="connsiteX2" fmla="*/ 627169 w 2679169"/>
              <a:gd name="connsiteY2" fmla="*/ 4104000 h 4104000"/>
              <a:gd name="connsiteX3" fmla="*/ 16967 w 2679169"/>
              <a:gd name="connsiteY3" fmla="*/ 4011746 h 4104000"/>
              <a:gd name="connsiteX4" fmla="*/ 0 w 2679169"/>
              <a:gd name="connsiteY4" fmla="*/ 4005536 h 4104000"/>
              <a:gd name="connsiteX5" fmla="*/ 0 w 2679169"/>
              <a:gd name="connsiteY5" fmla="*/ 98464 h 4104000"/>
              <a:gd name="connsiteX6" fmla="*/ 16967 w 2679169"/>
              <a:gd name="connsiteY6" fmla="*/ 92254 h 4104000"/>
              <a:gd name="connsiteX7" fmla="*/ 627169 w 2679169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9169" h="4104000">
                <a:moveTo>
                  <a:pt x="627169" y="0"/>
                </a:moveTo>
                <a:cubicBezTo>
                  <a:pt x="1760457" y="0"/>
                  <a:pt x="2679169" y="918712"/>
                  <a:pt x="2679169" y="2052000"/>
                </a:cubicBezTo>
                <a:cubicBezTo>
                  <a:pt x="2679169" y="3185288"/>
                  <a:pt x="1760457" y="4104000"/>
                  <a:pt x="627169" y="4104000"/>
                </a:cubicBezTo>
                <a:cubicBezTo>
                  <a:pt x="414678" y="4104000"/>
                  <a:pt x="209730" y="4071702"/>
                  <a:pt x="16967" y="4011746"/>
                </a:cubicBezTo>
                <a:lnTo>
                  <a:pt x="0" y="4005536"/>
                </a:lnTo>
                <a:lnTo>
                  <a:pt x="0" y="98464"/>
                </a:lnTo>
                <a:lnTo>
                  <a:pt x="16967" y="92254"/>
                </a:lnTo>
                <a:cubicBezTo>
                  <a:pt x="209730" y="32299"/>
                  <a:pt x="414678" y="0"/>
                  <a:pt x="627169" y="0"/>
                </a:cubicBezTo>
                <a:close/>
              </a:path>
            </a:pathLst>
          </a:cu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42F62CF6-D98C-6C19-60FF-622AB5CDF3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885600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74082C-9648-E0CC-6612-7E7D914216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19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6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FECA000-CEBF-E828-8534-EDB5728B9A57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5" y="1825200"/>
            <a:ext cx="3094255" cy="4104000"/>
          </a:xfrm>
          <a:custGeom>
            <a:avLst/>
            <a:gdLst>
              <a:gd name="connsiteX0" fmla="*/ 2052000 w 3094255"/>
              <a:gd name="connsiteY0" fmla="*/ 0 h 4104000"/>
              <a:gd name="connsiteX1" fmla="*/ 3030105 w 3094255"/>
              <a:gd name="connsiteY1" fmla="*/ 247666 h 4104000"/>
              <a:gd name="connsiteX2" fmla="*/ 3094255 w 3094255"/>
              <a:gd name="connsiteY2" fmla="*/ 286638 h 4104000"/>
              <a:gd name="connsiteX3" fmla="*/ 3094255 w 3094255"/>
              <a:gd name="connsiteY3" fmla="*/ 3817363 h 4104000"/>
              <a:gd name="connsiteX4" fmla="*/ 3030105 w 3094255"/>
              <a:gd name="connsiteY4" fmla="*/ 3856335 h 4104000"/>
              <a:gd name="connsiteX5" fmla="*/ 2052000 w 3094255"/>
              <a:gd name="connsiteY5" fmla="*/ 4104000 h 4104000"/>
              <a:gd name="connsiteX6" fmla="*/ 0 w 3094255"/>
              <a:gd name="connsiteY6" fmla="*/ 2052000 h 4104000"/>
              <a:gd name="connsiteX7" fmla="*/ 2052000 w 3094255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4255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094255" y="286638"/>
                </a:lnTo>
                <a:lnTo>
                  <a:pt x="3094255" y="3817363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solidFill>
            <a:schemeClr val="accent4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090E3BE-2AA3-F860-4EAB-6AF0F2795C41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1824238"/>
            <a:ext cx="2659063" cy="4104000"/>
          </a:xfrm>
          <a:custGeom>
            <a:avLst/>
            <a:gdLst>
              <a:gd name="connsiteX0" fmla="*/ 607063 w 2659063"/>
              <a:gd name="connsiteY0" fmla="*/ 0 h 4104000"/>
              <a:gd name="connsiteX1" fmla="*/ 2659063 w 2659063"/>
              <a:gd name="connsiteY1" fmla="*/ 2052000 h 4104000"/>
              <a:gd name="connsiteX2" fmla="*/ 607063 w 2659063"/>
              <a:gd name="connsiteY2" fmla="*/ 4104000 h 4104000"/>
              <a:gd name="connsiteX3" fmla="*/ 193514 w 2659063"/>
              <a:gd name="connsiteY3" fmla="*/ 4062311 h 4104000"/>
              <a:gd name="connsiteX4" fmla="*/ 0 w 2659063"/>
              <a:gd name="connsiteY4" fmla="*/ 4012553 h 4104000"/>
              <a:gd name="connsiteX5" fmla="*/ 0 w 2659063"/>
              <a:gd name="connsiteY5" fmla="*/ 91447 h 4104000"/>
              <a:gd name="connsiteX6" fmla="*/ 193514 w 2659063"/>
              <a:gd name="connsiteY6" fmla="*/ 41690 h 4104000"/>
              <a:gd name="connsiteX7" fmla="*/ 607063 w 2659063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59063" h="4104000">
                <a:moveTo>
                  <a:pt x="607063" y="0"/>
                </a:moveTo>
                <a:cubicBezTo>
                  <a:pt x="1740351" y="0"/>
                  <a:pt x="2659063" y="918712"/>
                  <a:pt x="2659063" y="2052000"/>
                </a:cubicBezTo>
                <a:cubicBezTo>
                  <a:pt x="2659063" y="3185288"/>
                  <a:pt x="1740351" y="4104000"/>
                  <a:pt x="607063" y="4104000"/>
                </a:cubicBezTo>
                <a:cubicBezTo>
                  <a:pt x="465402" y="4104000"/>
                  <a:pt x="327094" y="4089645"/>
                  <a:pt x="193514" y="4062311"/>
                </a:cubicBezTo>
                <a:lnTo>
                  <a:pt x="0" y="4012553"/>
                </a:lnTo>
                <a:lnTo>
                  <a:pt x="0" y="91447"/>
                </a:lnTo>
                <a:lnTo>
                  <a:pt x="193514" y="41690"/>
                </a:lnTo>
                <a:cubicBezTo>
                  <a:pt x="327094" y="14355"/>
                  <a:pt x="465402" y="0"/>
                  <a:pt x="607063" y="0"/>
                </a:cubicBezTo>
                <a:close/>
              </a:path>
            </a:pathLst>
          </a:custGeom>
          <a:solidFill>
            <a:schemeClr val="accent4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solidFill>
            <a:schemeClr val="accent4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1200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990CFDD-5D59-DE8D-B4E1-02A14925A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3357562"/>
            <a:ext cx="11589563" cy="1069976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2214631-2A9C-CB2B-6FCD-345A290793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2400" y="2420938"/>
            <a:ext cx="6456746" cy="886900"/>
          </a:xfrm>
        </p:spPr>
        <p:txBody>
          <a:bodyPr tIns="0">
            <a:noAutofit/>
          </a:bodyPr>
          <a:lstStyle>
            <a:lvl1pPr marL="0" indent="0" algn="l">
              <a:buNone/>
              <a:defRPr sz="285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Subtitle</a:t>
            </a:r>
            <a:r>
              <a:rPr lang="it-IT"/>
              <a:t>: Vitate </a:t>
            </a:r>
            <a:r>
              <a:rPr lang="it-IT" err="1"/>
              <a:t>solorec</a:t>
            </a:r>
            <a:r>
              <a:rPr lang="it-IT"/>
              <a:t> </a:t>
            </a:r>
            <a:r>
              <a:rPr lang="it-IT" err="1"/>
              <a:t>torisqu</a:t>
            </a:r>
            <a:r>
              <a:rPr lang="it-IT"/>
              <a:t> </a:t>
            </a:r>
            <a:r>
              <a:rPr lang="it-IT" err="1"/>
              <a:t>asperio</a:t>
            </a:r>
            <a:r>
              <a:rPr lang="it-IT"/>
              <a:t> </a:t>
            </a:r>
            <a:r>
              <a:rPr lang="it-IT" err="1"/>
              <a:t>berat</a:t>
            </a:r>
            <a:r>
              <a:rPr lang="it-IT"/>
              <a:t>. </a:t>
            </a:r>
            <a:r>
              <a:rPr lang="it-IT" err="1"/>
              <a:t>Duciate</a:t>
            </a:r>
            <a:r>
              <a:rPr lang="it-IT"/>
              <a:t> non ne core.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58A77-244C-D347-0A07-6197EA7240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03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7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1124402-9757-C10D-835A-92494A99A649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4" y="1825200"/>
            <a:ext cx="3104022" cy="4104000"/>
          </a:xfrm>
          <a:custGeom>
            <a:avLst/>
            <a:gdLst>
              <a:gd name="connsiteX0" fmla="*/ 2052000 w 3104022"/>
              <a:gd name="connsiteY0" fmla="*/ 0 h 4104000"/>
              <a:gd name="connsiteX1" fmla="*/ 3030105 w 3104022"/>
              <a:gd name="connsiteY1" fmla="*/ 247666 h 4104000"/>
              <a:gd name="connsiteX2" fmla="*/ 3104022 w 3104022"/>
              <a:gd name="connsiteY2" fmla="*/ 292571 h 4104000"/>
              <a:gd name="connsiteX3" fmla="*/ 3104022 w 3104022"/>
              <a:gd name="connsiteY3" fmla="*/ 3811429 h 4104000"/>
              <a:gd name="connsiteX4" fmla="*/ 3030105 w 3104022"/>
              <a:gd name="connsiteY4" fmla="*/ 3856335 h 4104000"/>
              <a:gd name="connsiteX5" fmla="*/ 2052000 w 3104022"/>
              <a:gd name="connsiteY5" fmla="*/ 4104000 h 4104000"/>
              <a:gd name="connsiteX6" fmla="*/ 0 w 3104022"/>
              <a:gd name="connsiteY6" fmla="*/ 2052000 h 4104000"/>
              <a:gd name="connsiteX7" fmla="*/ 2052000 w 3104022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4022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104022" y="292571"/>
                </a:lnTo>
                <a:lnTo>
                  <a:pt x="3104022" y="3811429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89C6FBF-D8B5-9889-6945-6E880807CF13}"/>
              </a:ext>
            </a:extLst>
          </p:cNvPr>
          <p:cNvSpPr>
            <a:spLocks noChangeAspect="1"/>
          </p:cNvSpPr>
          <p:nvPr userDrawn="1"/>
        </p:nvSpPr>
        <p:spPr>
          <a:xfrm>
            <a:off x="-20105" y="1824238"/>
            <a:ext cx="2679169" cy="4104000"/>
          </a:xfrm>
          <a:custGeom>
            <a:avLst/>
            <a:gdLst>
              <a:gd name="connsiteX0" fmla="*/ 627169 w 2679169"/>
              <a:gd name="connsiteY0" fmla="*/ 0 h 4104000"/>
              <a:gd name="connsiteX1" fmla="*/ 2679169 w 2679169"/>
              <a:gd name="connsiteY1" fmla="*/ 2052000 h 4104000"/>
              <a:gd name="connsiteX2" fmla="*/ 627169 w 2679169"/>
              <a:gd name="connsiteY2" fmla="*/ 4104000 h 4104000"/>
              <a:gd name="connsiteX3" fmla="*/ 16967 w 2679169"/>
              <a:gd name="connsiteY3" fmla="*/ 4011746 h 4104000"/>
              <a:gd name="connsiteX4" fmla="*/ 0 w 2679169"/>
              <a:gd name="connsiteY4" fmla="*/ 4005536 h 4104000"/>
              <a:gd name="connsiteX5" fmla="*/ 0 w 2679169"/>
              <a:gd name="connsiteY5" fmla="*/ 98464 h 4104000"/>
              <a:gd name="connsiteX6" fmla="*/ 16967 w 2679169"/>
              <a:gd name="connsiteY6" fmla="*/ 92254 h 4104000"/>
              <a:gd name="connsiteX7" fmla="*/ 627169 w 2679169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9169" h="4104000">
                <a:moveTo>
                  <a:pt x="627169" y="0"/>
                </a:moveTo>
                <a:cubicBezTo>
                  <a:pt x="1760457" y="0"/>
                  <a:pt x="2679169" y="918712"/>
                  <a:pt x="2679169" y="2052000"/>
                </a:cubicBezTo>
                <a:cubicBezTo>
                  <a:pt x="2679169" y="3185288"/>
                  <a:pt x="1760457" y="4104000"/>
                  <a:pt x="627169" y="4104000"/>
                </a:cubicBezTo>
                <a:cubicBezTo>
                  <a:pt x="414678" y="4104000"/>
                  <a:pt x="209730" y="4071702"/>
                  <a:pt x="16967" y="4011746"/>
                </a:cubicBezTo>
                <a:lnTo>
                  <a:pt x="0" y="4005536"/>
                </a:lnTo>
                <a:lnTo>
                  <a:pt x="0" y="98464"/>
                </a:lnTo>
                <a:lnTo>
                  <a:pt x="16967" y="92254"/>
                </a:lnTo>
                <a:cubicBezTo>
                  <a:pt x="209730" y="32299"/>
                  <a:pt x="414678" y="0"/>
                  <a:pt x="627169" y="0"/>
                </a:cubicBez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42F62CF6-D98C-6C19-60FF-622AB5CDF3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885600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4B2F7E-DB7B-F344-A29C-7EE9E8BEF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6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8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FECA000-CEBF-E828-8534-EDB5728B9A57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5" y="1825200"/>
            <a:ext cx="3094255" cy="4104000"/>
          </a:xfrm>
          <a:custGeom>
            <a:avLst/>
            <a:gdLst>
              <a:gd name="connsiteX0" fmla="*/ 2052000 w 3094255"/>
              <a:gd name="connsiteY0" fmla="*/ 0 h 4104000"/>
              <a:gd name="connsiteX1" fmla="*/ 3030105 w 3094255"/>
              <a:gd name="connsiteY1" fmla="*/ 247666 h 4104000"/>
              <a:gd name="connsiteX2" fmla="*/ 3094255 w 3094255"/>
              <a:gd name="connsiteY2" fmla="*/ 286638 h 4104000"/>
              <a:gd name="connsiteX3" fmla="*/ 3094255 w 3094255"/>
              <a:gd name="connsiteY3" fmla="*/ 3817363 h 4104000"/>
              <a:gd name="connsiteX4" fmla="*/ 3030105 w 3094255"/>
              <a:gd name="connsiteY4" fmla="*/ 3856335 h 4104000"/>
              <a:gd name="connsiteX5" fmla="*/ 2052000 w 3094255"/>
              <a:gd name="connsiteY5" fmla="*/ 4104000 h 4104000"/>
              <a:gd name="connsiteX6" fmla="*/ 0 w 3094255"/>
              <a:gd name="connsiteY6" fmla="*/ 2052000 h 4104000"/>
              <a:gd name="connsiteX7" fmla="*/ 2052000 w 3094255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94255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094255" y="286638"/>
                </a:lnTo>
                <a:lnTo>
                  <a:pt x="3094255" y="3817363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solidFill>
            <a:schemeClr val="accent3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090E3BE-2AA3-F860-4EAB-6AF0F2795C41}"/>
              </a:ext>
            </a:extLst>
          </p:cNvPr>
          <p:cNvSpPr>
            <a:spLocks noChangeAspect="1"/>
          </p:cNvSpPr>
          <p:nvPr userDrawn="1"/>
        </p:nvSpPr>
        <p:spPr>
          <a:xfrm>
            <a:off x="1" y="1824238"/>
            <a:ext cx="2659063" cy="4104000"/>
          </a:xfrm>
          <a:custGeom>
            <a:avLst/>
            <a:gdLst>
              <a:gd name="connsiteX0" fmla="*/ 607063 w 2659063"/>
              <a:gd name="connsiteY0" fmla="*/ 0 h 4104000"/>
              <a:gd name="connsiteX1" fmla="*/ 2659063 w 2659063"/>
              <a:gd name="connsiteY1" fmla="*/ 2052000 h 4104000"/>
              <a:gd name="connsiteX2" fmla="*/ 607063 w 2659063"/>
              <a:gd name="connsiteY2" fmla="*/ 4104000 h 4104000"/>
              <a:gd name="connsiteX3" fmla="*/ 193514 w 2659063"/>
              <a:gd name="connsiteY3" fmla="*/ 4062311 h 4104000"/>
              <a:gd name="connsiteX4" fmla="*/ 0 w 2659063"/>
              <a:gd name="connsiteY4" fmla="*/ 4012553 h 4104000"/>
              <a:gd name="connsiteX5" fmla="*/ 0 w 2659063"/>
              <a:gd name="connsiteY5" fmla="*/ 91447 h 4104000"/>
              <a:gd name="connsiteX6" fmla="*/ 193514 w 2659063"/>
              <a:gd name="connsiteY6" fmla="*/ 41690 h 4104000"/>
              <a:gd name="connsiteX7" fmla="*/ 607063 w 2659063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59063" h="4104000">
                <a:moveTo>
                  <a:pt x="607063" y="0"/>
                </a:moveTo>
                <a:cubicBezTo>
                  <a:pt x="1740351" y="0"/>
                  <a:pt x="2659063" y="918712"/>
                  <a:pt x="2659063" y="2052000"/>
                </a:cubicBezTo>
                <a:cubicBezTo>
                  <a:pt x="2659063" y="3185288"/>
                  <a:pt x="1740351" y="4104000"/>
                  <a:pt x="607063" y="4104000"/>
                </a:cubicBezTo>
                <a:cubicBezTo>
                  <a:pt x="465402" y="4104000"/>
                  <a:pt x="327094" y="4089645"/>
                  <a:pt x="193514" y="4062311"/>
                </a:cubicBezTo>
                <a:lnTo>
                  <a:pt x="0" y="4012553"/>
                </a:lnTo>
                <a:lnTo>
                  <a:pt x="0" y="91447"/>
                </a:lnTo>
                <a:lnTo>
                  <a:pt x="193514" y="41690"/>
                </a:lnTo>
                <a:cubicBezTo>
                  <a:pt x="327094" y="14355"/>
                  <a:pt x="465402" y="0"/>
                  <a:pt x="607063" y="0"/>
                </a:cubicBezTo>
                <a:close/>
              </a:path>
            </a:pathLst>
          </a:custGeom>
          <a:solidFill>
            <a:schemeClr val="accent3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solidFill>
            <a:schemeClr val="accent3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1200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990CFDD-5D59-DE8D-B4E1-02A14925AE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3357562"/>
            <a:ext cx="11589563" cy="1069976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BAA2D97E-0982-1C1A-A506-5E8CB97649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2400" y="2420938"/>
            <a:ext cx="6456746" cy="886900"/>
          </a:xfrm>
        </p:spPr>
        <p:txBody>
          <a:bodyPr tIns="0">
            <a:noAutofit/>
          </a:bodyPr>
          <a:lstStyle>
            <a:lvl1pPr marL="0" indent="0" algn="l">
              <a:buNone/>
              <a:defRPr sz="285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Subtitle</a:t>
            </a:r>
            <a:r>
              <a:rPr lang="it-IT"/>
              <a:t>: Vitate </a:t>
            </a:r>
            <a:r>
              <a:rPr lang="it-IT" err="1"/>
              <a:t>solorec</a:t>
            </a:r>
            <a:r>
              <a:rPr lang="it-IT"/>
              <a:t> </a:t>
            </a:r>
            <a:r>
              <a:rPr lang="it-IT" err="1"/>
              <a:t>torisqu</a:t>
            </a:r>
            <a:r>
              <a:rPr lang="it-IT"/>
              <a:t> </a:t>
            </a:r>
            <a:r>
              <a:rPr lang="it-IT" err="1"/>
              <a:t>asperio</a:t>
            </a:r>
            <a:r>
              <a:rPr lang="it-IT"/>
              <a:t> </a:t>
            </a:r>
            <a:r>
              <a:rPr lang="it-IT" err="1"/>
              <a:t>berat</a:t>
            </a:r>
            <a:r>
              <a:rPr lang="it-IT"/>
              <a:t>. </a:t>
            </a:r>
            <a:r>
              <a:rPr lang="it-IT" err="1"/>
              <a:t>Duciate</a:t>
            </a:r>
            <a:r>
              <a:rPr lang="it-IT"/>
              <a:t> non ne core.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3BF18C-7421-9DEA-E2E2-FC37615CC3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85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9 - For Slide Transfer Onl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 hidden="1">
            <a:extLst>
              <a:ext uri="{FF2B5EF4-FFF2-40B4-BE49-F238E27FC236}">
                <a16:creationId xmlns:a16="http://schemas.microsoft.com/office/drawing/2014/main" id="{6D8EF72F-A2DA-94FD-3186-0AB62E52651D}"/>
              </a:ext>
            </a:extLst>
          </p:cNvPr>
          <p:cNvSpPr>
            <a:spLocks noChangeAspect="1"/>
          </p:cNvSpPr>
          <p:nvPr userDrawn="1"/>
        </p:nvSpPr>
        <p:spPr>
          <a:xfrm>
            <a:off x="9097744" y="1825200"/>
            <a:ext cx="3104022" cy="4104000"/>
          </a:xfrm>
          <a:custGeom>
            <a:avLst/>
            <a:gdLst>
              <a:gd name="connsiteX0" fmla="*/ 2052000 w 3104022"/>
              <a:gd name="connsiteY0" fmla="*/ 0 h 4104000"/>
              <a:gd name="connsiteX1" fmla="*/ 3030105 w 3104022"/>
              <a:gd name="connsiteY1" fmla="*/ 247666 h 4104000"/>
              <a:gd name="connsiteX2" fmla="*/ 3104022 w 3104022"/>
              <a:gd name="connsiteY2" fmla="*/ 292571 h 4104000"/>
              <a:gd name="connsiteX3" fmla="*/ 3104022 w 3104022"/>
              <a:gd name="connsiteY3" fmla="*/ 3811429 h 4104000"/>
              <a:gd name="connsiteX4" fmla="*/ 3030105 w 3104022"/>
              <a:gd name="connsiteY4" fmla="*/ 3856335 h 4104000"/>
              <a:gd name="connsiteX5" fmla="*/ 2052000 w 3104022"/>
              <a:gd name="connsiteY5" fmla="*/ 4104000 h 4104000"/>
              <a:gd name="connsiteX6" fmla="*/ 0 w 3104022"/>
              <a:gd name="connsiteY6" fmla="*/ 2052000 h 4104000"/>
              <a:gd name="connsiteX7" fmla="*/ 2052000 w 3104022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04022" h="4104000">
                <a:moveTo>
                  <a:pt x="2052000" y="0"/>
                </a:moveTo>
                <a:cubicBezTo>
                  <a:pt x="2406153" y="0"/>
                  <a:pt x="2739350" y="89718"/>
                  <a:pt x="3030105" y="247666"/>
                </a:cubicBezTo>
                <a:lnTo>
                  <a:pt x="3104022" y="292571"/>
                </a:lnTo>
                <a:lnTo>
                  <a:pt x="3104022" y="3811429"/>
                </a:lnTo>
                <a:lnTo>
                  <a:pt x="3030105" y="3856335"/>
                </a:lnTo>
                <a:cubicBezTo>
                  <a:pt x="2739350" y="4014282"/>
                  <a:pt x="2406153" y="4104000"/>
                  <a:pt x="2052000" y="4104000"/>
                </a:cubicBezTo>
                <a:cubicBezTo>
                  <a:pt x="918712" y="4104000"/>
                  <a:pt x="0" y="3185288"/>
                  <a:pt x="0" y="2052000"/>
                </a:cubicBezTo>
                <a:cubicBezTo>
                  <a:pt x="0" y="918712"/>
                  <a:pt x="918712" y="0"/>
                  <a:pt x="2052000" y="0"/>
                </a:cubicBezTo>
                <a:close/>
              </a:path>
            </a:pathLst>
          </a:custGeom>
          <a:noFill/>
          <a:ln w="28575">
            <a:solidFill>
              <a:srgbClr val="CC7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60E7901-E257-A318-AE57-A7742ED2BFD1}"/>
              </a:ext>
            </a:extLst>
          </p:cNvPr>
          <p:cNvSpPr>
            <a:spLocks noChangeAspect="1"/>
          </p:cNvSpPr>
          <p:nvPr userDrawn="1"/>
        </p:nvSpPr>
        <p:spPr>
          <a:xfrm>
            <a:off x="-20105" y="1824238"/>
            <a:ext cx="2679169" cy="4104000"/>
          </a:xfrm>
          <a:custGeom>
            <a:avLst/>
            <a:gdLst>
              <a:gd name="connsiteX0" fmla="*/ 627169 w 2679169"/>
              <a:gd name="connsiteY0" fmla="*/ 0 h 4104000"/>
              <a:gd name="connsiteX1" fmla="*/ 2679169 w 2679169"/>
              <a:gd name="connsiteY1" fmla="*/ 2052000 h 4104000"/>
              <a:gd name="connsiteX2" fmla="*/ 627169 w 2679169"/>
              <a:gd name="connsiteY2" fmla="*/ 4104000 h 4104000"/>
              <a:gd name="connsiteX3" fmla="*/ 16967 w 2679169"/>
              <a:gd name="connsiteY3" fmla="*/ 4011746 h 4104000"/>
              <a:gd name="connsiteX4" fmla="*/ 0 w 2679169"/>
              <a:gd name="connsiteY4" fmla="*/ 4005536 h 4104000"/>
              <a:gd name="connsiteX5" fmla="*/ 0 w 2679169"/>
              <a:gd name="connsiteY5" fmla="*/ 98464 h 4104000"/>
              <a:gd name="connsiteX6" fmla="*/ 16967 w 2679169"/>
              <a:gd name="connsiteY6" fmla="*/ 92254 h 4104000"/>
              <a:gd name="connsiteX7" fmla="*/ 627169 w 2679169"/>
              <a:gd name="connsiteY7" fmla="*/ 0 h 41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79169" h="4104000">
                <a:moveTo>
                  <a:pt x="627169" y="0"/>
                </a:moveTo>
                <a:cubicBezTo>
                  <a:pt x="1760457" y="0"/>
                  <a:pt x="2679169" y="918712"/>
                  <a:pt x="2679169" y="2052000"/>
                </a:cubicBezTo>
                <a:cubicBezTo>
                  <a:pt x="2679169" y="3185288"/>
                  <a:pt x="1760457" y="4104000"/>
                  <a:pt x="627169" y="4104000"/>
                </a:cubicBezTo>
                <a:cubicBezTo>
                  <a:pt x="414678" y="4104000"/>
                  <a:pt x="209730" y="4071702"/>
                  <a:pt x="16967" y="4011746"/>
                </a:cubicBezTo>
                <a:lnTo>
                  <a:pt x="0" y="4005536"/>
                </a:lnTo>
                <a:lnTo>
                  <a:pt x="0" y="98464"/>
                </a:lnTo>
                <a:lnTo>
                  <a:pt x="16967" y="92254"/>
                </a:lnTo>
                <a:cubicBezTo>
                  <a:pt x="209730" y="32299"/>
                  <a:pt x="414678" y="0"/>
                  <a:pt x="627169" y="0"/>
                </a:cubicBezTo>
                <a:close/>
              </a:path>
            </a:pathLst>
          </a:custGeom>
          <a:noFill/>
          <a:ln w="28575">
            <a:solidFill>
              <a:srgbClr val="CC7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B45F30-0C42-612C-FEDD-843D5FE68F76}"/>
              </a:ext>
            </a:extLst>
          </p:cNvPr>
          <p:cNvSpPr>
            <a:spLocks noChangeAspect="1"/>
          </p:cNvSpPr>
          <p:nvPr userDrawn="1"/>
        </p:nvSpPr>
        <p:spPr>
          <a:xfrm>
            <a:off x="1664474" y="1824238"/>
            <a:ext cx="4104000" cy="4104000"/>
          </a:xfrm>
          <a:prstGeom prst="ellipse">
            <a:avLst/>
          </a:prstGeom>
          <a:noFill/>
          <a:ln w="28575">
            <a:solidFill>
              <a:srgbClr val="CC74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ECCF1D-1F7A-4BA9-D5BF-16F04AF920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399" y="302400"/>
            <a:ext cx="11589563" cy="1978342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5700">
                <a:solidFill>
                  <a:schemeClr val="bg1"/>
                </a:solidFill>
              </a:defRPr>
            </a:lvl1pPr>
          </a:lstStyle>
          <a:p>
            <a:r>
              <a:rPr lang="en-GB"/>
              <a:t>Presentation</a:t>
            </a:r>
            <a:br>
              <a:rPr lang="en-GB"/>
            </a:br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08263-2595-43EE-0C56-DC6471C67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399" y="6362699"/>
            <a:ext cx="2743200" cy="24050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1300">
                <a:solidFill>
                  <a:schemeClr val="bg1"/>
                </a:solidFill>
              </a:defRPr>
            </a:lvl1pPr>
          </a:lstStyle>
          <a:p>
            <a:fld id="{B054BE09-184B-4631-8F5A-A0DEBAD7A75F}" type="datetime1">
              <a:rPr lang="nl-NL" smtClean="0"/>
              <a:t>14-8-2026</a:t>
            </a:fld>
            <a:endParaRPr lang="en-GB"/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42F62CF6-D98C-6C19-60FF-622AB5CDF3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399" y="2422800"/>
            <a:ext cx="11589563" cy="931862"/>
          </a:xfrm>
        </p:spPr>
        <p:txBody>
          <a:bodyPr tIns="0">
            <a:noAutofit/>
          </a:bodyPr>
          <a:lstStyle>
            <a:lvl1pPr>
              <a:defRPr sz="28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Presenter name</a:t>
            </a: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46217D-4537-77C3-A809-7CEB05CD8E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7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2844E2C-5CED-BC4D-8A9E-C2EFBBA8042B}"/>
              </a:ext>
            </a:extLst>
          </p:cNvPr>
          <p:cNvGraphicFramePr>
            <a:graphicFrameLocks/>
          </p:cNvGraphicFramePr>
          <p:nvPr userDrawn="1">
            <p:custDataLst>
              <p:tags r:id="rId42"/>
            </p:custDataLst>
            <p:extLst>
              <p:ext uri="{D42A27DB-BD31-4B8C-83A1-F6EECF244321}">
                <p14:modId xmlns:p14="http://schemas.microsoft.com/office/powerpoint/2010/main" val="27725493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3" imgW="348" imgH="352" progId="TCLayout.ActiveDocument.1">
                  <p:embed/>
                </p:oleObj>
              </mc:Choice>
              <mc:Fallback>
                <p:oleObj name="think-cell Slide" r:id="rId43" imgW="348" imgH="352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2844E2C-5CED-BC4D-8A9E-C2EFBBA804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284EEA-DB15-877E-B5BC-684C3B1C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400" y="302400"/>
            <a:ext cx="11591925" cy="3032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B31A0-C76F-F979-3B31-8689A35AD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398" y="1342800"/>
            <a:ext cx="8062140" cy="43434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87A9F-FBCF-2FDC-44BD-7CCB46F09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2400" y="6450806"/>
            <a:ext cx="1040625" cy="10906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fld id="{5BA3E189-2F3A-42E5-B572-3520703B618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80A457-45C5-75A1-09C7-045A87BE7C52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938" y="6208276"/>
            <a:ext cx="2510043" cy="4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1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87" r:id="rId3"/>
    <p:sldLayoutId id="2147483660" r:id="rId4"/>
    <p:sldLayoutId id="2147483661" r:id="rId5"/>
    <p:sldLayoutId id="2147483662" r:id="rId6"/>
    <p:sldLayoutId id="2147483688" r:id="rId7"/>
    <p:sldLayoutId id="2147483689" r:id="rId8"/>
    <p:sldLayoutId id="2147483690" r:id="rId9"/>
    <p:sldLayoutId id="2147483691" r:id="rId10"/>
    <p:sldLayoutId id="2147483663" r:id="rId11"/>
    <p:sldLayoutId id="2147483664" r:id="rId12"/>
    <p:sldLayoutId id="2147483692" r:id="rId13"/>
    <p:sldLayoutId id="2147483693" r:id="rId14"/>
    <p:sldLayoutId id="2147483694" r:id="rId15"/>
    <p:sldLayoutId id="2147483695" r:id="rId16"/>
    <p:sldLayoutId id="2147483665" r:id="rId17"/>
    <p:sldLayoutId id="2147483730" r:id="rId18"/>
    <p:sldLayoutId id="2147483732" r:id="rId19"/>
    <p:sldLayoutId id="2147483733" r:id="rId20"/>
    <p:sldLayoutId id="2147483734" r:id="rId21"/>
    <p:sldLayoutId id="2147483735" r:id="rId22"/>
    <p:sldLayoutId id="2147483725" r:id="rId23"/>
    <p:sldLayoutId id="2147483683" r:id="rId24"/>
    <p:sldLayoutId id="2147483670" r:id="rId25"/>
    <p:sldLayoutId id="2147483711" r:id="rId26"/>
    <p:sldLayoutId id="2147483712" r:id="rId27"/>
    <p:sldLayoutId id="2147483672" r:id="rId28"/>
    <p:sldLayoutId id="2147483674" r:id="rId29"/>
    <p:sldLayoutId id="2147483673" r:id="rId30"/>
    <p:sldLayoutId id="2147483678" r:id="rId31"/>
    <p:sldLayoutId id="2147483679" r:id="rId32"/>
    <p:sldLayoutId id="2147483680" r:id="rId33"/>
    <p:sldLayoutId id="2147483699" r:id="rId34"/>
    <p:sldLayoutId id="2147483700" r:id="rId35"/>
    <p:sldLayoutId id="2147483701" r:id="rId36"/>
    <p:sldLayoutId id="2147483702" r:id="rId37"/>
    <p:sldLayoutId id="2147483737" r:id="rId38"/>
    <p:sldLayoutId id="2147483739" r:id="rId39"/>
    <p:sldLayoutId id="2147483741" r:id="rId4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850" kern="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Clr>
          <a:srgbClr val="307297"/>
        </a:buClr>
        <a:buSzPct val="90000"/>
        <a:buFont typeface="Wingdings" panose="05000000000000000000" pitchFamily="2" charset="2"/>
        <a:buChar char=""/>
        <a:defRPr sz="285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355600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Clr>
          <a:schemeClr val="accent1"/>
        </a:buClr>
        <a:buSzPct val="90000"/>
        <a:buFont typeface="Wingdings" panose="05000000000000000000" pitchFamily="2" charset="2"/>
        <a:buChar char="l"/>
        <a:defRPr sz="2850" kern="1200">
          <a:solidFill>
            <a:schemeClr val="tx1"/>
          </a:solidFill>
          <a:latin typeface="+mn-lt"/>
          <a:ea typeface="+mn-ea"/>
          <a:cs typeface="+mn-cs"/>
        </a:defRPr>
      </a:lvl3pPr>
      <a:lvl4pPr marL="1257300" indent="-361950" algn="l" defTabSz="914400" rtl="0" eaLnBrk="1" latinLnBrk="0" hangingPunct="1">
        <a:lnSpc>
          <a:spcPct val="90000"/>
        </a:lnSpc>
        <a:spcBef>
          <a:spcPts val="500"/>
        </a:spcBef>
        <a:buClr>
          <a:srgbClr val="89C7E8"/>
        </a:buClr>
        <a:buSzPct val="90000"/>
        <a:buFont typeface="Wingdings" panose="05000000000000000000" pitchFamily="2" charset="2"/>
        <a:buChar char="l"/>
        <a:defRPr sz="285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4"/>
        </a:buClr>
        <a:buSzPct val="80000"/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675" indent="0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Clr>
          <a:schemeClr val="accent4"/>
        </a:buClr>
        <a:buSzPct val="80000"/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895350" indent="0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SzPct val="80000"/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943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5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914" userDrawn="1">
          <p15:clr>
            <a:srgbClr val="F26B43"/>
          </p15:clr>
        </p15:guide>
        <p15:guide id="4" pos="2411" userDrawn="1">
          <p15:clr>
            <a:srgbClr val="F26B43"/>
          </p15:clr>
        </p15:guide>
        <p15:guide id="5" pos="7491" userDrawn="1">
          <p15:clr>
            <a:srgbClr val="F26B43"/>
          </p15:clr>
        </p15:guide>
        <p15:guide id="6" pos="3058" userDrawn="1">
          <p15:clr>
            <a:srgbClr val="F26B43"/>
          </p15:clr>
        </p15:guide>
        <p15:guide id="7" pos="6834" userDrawn="1">
          <p15:clr>
            <a:srgbClr val="F26B43"/>
          </p15:clr>
        </p15:guide>
        <p15:guide id="8" orient="horz" pos="4133" userDrawn="1">
          <p15:clr>
            <a:srgbClr val="F26B43"/>
          </p15:clr>
        </p15:guide>
        <p15:guide id="9" orient="horz" pos="2205" userDrawn="1">
          <p15:clr>
            <a:srgbClr val="F26B43"/>
          </p15:clr>
        </p15:guide>
        <p15:guide id="10" pos="6005" userDrawn="1">
          <p15:clr>
            <a:srgbClr val="F26B43"/>
          </p15:clr>
        </p15:guide>
        <p15:guide id="11" pos="6096" userDrawn="1">
          <p15:clr>
            <a:srgbClr val="F26B43"/>
          </p15:clr>
        </p15:guide>
        <p15:guide id="12" pos="6743" userDrawn="1">
          <p15:clr>
            <a:srgbClr val="F26B43"/>
          </p15:clr>
        </p15:guide>
        <p15:guide id="13" pos="3795" userDrawn="1">
          <p15:clr>
            <a:srgbClr val="F26B43"/>
          </p15:clr>
        </p15:guide>
        <p15:guide id="14" pos="3885" userDrawn="1">
          <p15:clr>
            <a:srgbClr val="F26B43"/>
          </p15:clr>
        </p15:guide>
        <p15:guide id="15" pos="4531" userDrawn="1">
          <p15:clr>
            <a:srgbClr val="F26B43"/>
          </p15:clr>
        </p15:guide>
        <p15:guide id="16" pos="3149" userDrawn="1">
          <p15:clr>
            <a:srgbClr val="F26B43"/>
          </p15:clr>
        </p15:guide>
        <p15:guide id="17" pos="4622" userDrawn="1">
          <p15:clr>
            <a:srgbClr val="F26B43"/>
          </p15:clr>
        </p15:guide>
        <p15:guide id="18" pos="5269" userDrawn="1">
          <p15:clr>
            <a:srgbClr val="F26B43"/>
          </p15:clr>
        </p15:guide>
        <p15:guide id="19" pos="5360" userDrawn="1">
          <p15:clr>
            <a:srgbClr val="F26B43"/>
          </p15:clr>
        </p15:guide>
        <p15:guide id="20" pos="2320" userDrawn="1">
          <p15:clr>
            <a:srgbClr val="F26B43"/>
          </p15:clr>
        </p15:guide>
        <p15:guide id="21" pos="1675" userDrawn="1">
          <p15:clr>
            <a:srgbClr val="F26B43"/>
          </p15:clr>
        </p15:guide>
        <p15:guide id="22" pos="1584" userDrawn="1">
          <p15:clr>
            <a:srgbClr val="F26B43"/>
          </p15:clr>
        </p15:guide>
        <p15:guide id="23" pos="846" userDrawn="1">
          <p15:clr>
            <a:srgbClr val="F26B43"/>
          </p15:clr>
        </p15:guide>
        <p15:guide id="24" pos="189" userDrawn="1">
          <p15:clr>
            <a:srgbClr val="F26B43"/>
          </p15:clr>
        </p15:guide>
        <p15:guide id="25" orient="horz" pos="2160" userDrawn="1">
          <p15:clr>
            <a:srgbClr val="F26B43"/>
          </p15:clr>
        </p15:guide>
        <p15:guide id="26" orient="horz" pos="2789" userDrawn="1">
          <p15:clr>
            <a:srgbClr val="F26B43"/>
          </p15:clr>
        </p15:guide>
        <p15:guide id="27" orient="horz" pos="1525" userDrawn="1">
          <p15:clr>
            <a:srgbClr val="F26B43"/>
          </p15:clr>
        </p15:guide>
        <p15:guide id="28" orient="horz" pos="1434" userDrawn="1">
          <p15:clr>
            <a:srgbClr val="F26B43"/>
          </p15:clr>
        </p15:guide>
        <p15:guide id="29" orient="horz" pos="845" userDrawn="1">
          <p15:clr>
            <a:srgbClr val="F26B43"/>
          </p15:clr>
        </p15:guide>
        <p15:guide id="30" orient="horz" pos="754" userDrawn="1">
          <p15:clr>
            <a:srgbClr val="F26B43"/>
          </p15:clr>
        </p15:guide>
        <p15:guide id="31" orient="horz" pos="2880" userDrawn="1">
          <p15:clr>
            <a:srgbClr val="F26B43"/>
          </p15:clr>
        </p15:guide>
        <p15:guide id="32" orient="horz" pos="3461" userDrawn="1">
          <p15:clr>
            <a:srgbClr val="F26B43"/>
          </p15:clr>
        </p15:guide>
        <p15:guide id="33" orient="horz" pos="3552" userDrawn="1">
          <p15:clr>
            <a:srgbClr val="F26B43"/>
          </p15:clr>
        </p15:guide>
        <p15:guide id="34" orient="horz" pos="18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https://player.vimeo.com/video/1156428564?h=8f93d3d4ad&amp;amp;app_id=122963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sv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4.xml"/><Relationship Id="rId6" Type="http://schemas.openxmlformats.org/officeDocument/2006/relationships/image" Target="../media/image10.sv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.xml"/><Relationship Id="rId6" Type="http://schemas.openxmlformats.org/officeDocument/2006/relationships/image" Target="../media/image1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2648C-FD06-C9B1-8CB6-8154E0C69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person holding a flower&#10;&#10;Description automatically generated">
            <a:extLst>
              <a:ext uri="{FF2B5EF4-FFF2-40B4-BE49-F238E27FC236}">
                <a16:creationId xmlns:a16="http://schemas.microsoft.com/office/drawing/2014/main" id="{BD0A21CC-12E2-F611-731F-4C2D00D00432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36DCE80-FAD9-EA21-74B4-08A2BD5004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it-IT" sz="5500">
                <a:solidFill>
                  <a:sysClr val="window" lastClr="FFFFFF"/>
                </a:solidFill>
                <a:latin typeface="DM Sans Bold"/>
              </a:rPr>
              <a:t>Rise Together</a:t>
            </a:r>
            <a:br>
              <a:rPr lang="it-IT" sz="5500">
                <a:latin typeface="DM Sans Bold"/>
              </a:rPr>
            </a:br>
            <a:br>
              <a:rPr lang="it-IT" sz="5500">
                <a:latin typeface="DM Sans Bold"/>
              </a:rPr>
            </a:br>
            <a:endParaRPr lang="it-IT" sz="5500">
              <a:solidFill>
                <a:sysClr val="window" lastClr="FFFFFF"/>
              </a:solidFill>
              <a:latin typeface="DM Sans Bold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8B5B4EB-2794-FAEC-F5EE-13886D072E3A}"/>
              </a:ext>
            </a:extLst>
          </p:cNvPr>
          <p:cNvGrpSpPr/>
          <p:nvPr/>
        </p:nvGrpSpPr>
        <p:grpSpPr>
          <a:xfrm>
            <a:off x="0" y="3508918"/>
            <a:ext cx="2339543" cy="1821136"/>
            <a:chOff x="0" y="3508918"/>
            <a:chExt cx="2339543" cy="1821136"/>
          </a:xfrm>
          <a:solidFill>
            <a:srgbClr val="EEDBF7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800F73E-3206-C5A5-F76F-BB4CFF35BF0A}"/>
                </a:ext>
              </a:extLst>
            </p:cNvPr>
            <p:cNvSpPr/>
            <p:nvPr/>
          </p:nvSpPr>
          <p:spPr>
            <a:xfrm>
              <a:off x="0" y="3508918"/>
              <a:ext cx="972916" cy="1821136"/>
            </a:xfrm>
            <a:custGeom>
              <a:avLst/>
              <a:gdLst>
                <a:gd name="connsiteX0" fmla="*/ 62348 w 972916"/>
                <a:gd name="connsiteY0" fmla="*/ 0 h 1821136"/>
                <a:gd name="connsiteX1" fmla="*/ 972916 w 972916"/>
                <a:gd name="connsiteY1" fmla="*/ 910568 h 1821136"/>
                <a:gd name="connsiteX2" fmla="*/ 62348 w 972916"/>
                <a:gd name="connsiteY2" fmla="*/ 1821136 h 1821136"/>
                <a:gd name="connsiteX3" fmla="*/ 0 w 972916"/>
                <a:gd name="connsiteY3" fmla="*/ 1817988 h 1821136"/>
                <a:gd name="connsiteX4" fmla="*/ 0 w 972916"/>
                <a:gd name="connsiteY4" fmla="*/ 3148 h 1821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2916" h="1821136">
                  <a:moveTo>
                    <a:pt x="62348" y="0"/>
                  </a:moveTo>
                  <a:cubicBezTo>
                    <a:pt x="565241" y="0"/>
                    <a:pt x="972916" y="407675"/>
                    <a:pt x="972916" y="910568"/>
                  </a:cubicBezTo>
                  <a:cubicBezTo>
                    <a:pt x="972916" y="1413461"/>
                    <a:pt x="565241" y="1821136"/>
                    <a:pt x="62348" y="1821136"/>
                  </a:cubicBezTo>
                  <a:lnTo>
                    <a:pt x="0" y="1817988"/>
                  </a:lnTo>
                  <a:lnTo>
                    <a:pt x="0" y="314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862FDA4-8A90-A225-4C5B-79FE87B81466}"/>
                </a:ext>
              </a:extLst>
            </p:cNvPr>
            <p:cNvSpPr/>
            <p:nvPr/>
          </p:nvSpPr>
          <p:spPr>
            <a:xfrm>
              <a:off x="518407" y="3508918"/>
              <a:ext cx="1821136" cy="18211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M Sans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AE413AC-00C8-85C2-121C-70149CD5917A}"/>
              </a:ext>
            </a:extLst>
          </p:cNvPr>
          <p:cNvSpPr/>
          <p:nvPr/>
        </p:nvSpPr>
        <p:spPr>
          <a:xfrm>
            <a:off x="10763025" y="3509849"/>
            <a:ext cx="1428974" cy="1821136"/>
          </a:xfrm>
          <a:custGeom>
            <a:avLst/>
            <a:gdLst>
              <a:gd name="connsiteX0" fmla="*/ 910568 w 1428974"/>
              <a:gd name="connsiteY0" fmla="*/ 0 h 1821136"/>
              <a:gd name="connsiteX1" fmla="*/ 1419675 w 1428974"/>
              <a:gd name="connsiteY1" fmla="*/ 155511 h 1821136"/>
              <a:gd name="connsiteX2" fmla="*/ 1428974 w 1428974"/>
              <a:gd name="connsiteY2" fmla="*/ 163183 h 1821136"/>
              <a:gd name="connsiteX3" fmla="*/ 1428974 w 1428974"/>
              <a:gd name="connsiteY3" fmla="*/ 1657953 h 1821136"/>
              <a:gd name="connsiteX4" fmla="*/ 1419675 w 1428974"/>
              <a:gd name="connsiteY4" fmla="*/ 1665626 h 1821136"/>
              <a:gd name="connsiteX5" fmla="*/ 910568 w 1428974"/>
              <a:gd name="connsiteY5" fmla="*/ 1821136 h 1821136"/>
              <a:gd name="connsiteX6" fmla="*/ 0 w 1428974"/>
              <a:gd name="connsiteY6" fmla="*/ 910568 h 1821136"/>
              <a:gd name="connsiteX7" fmla="*/ 910568 w 1428974"/>
              <a:gd name="connsiteY7" fmla="*/ 0 h 182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8974" h="1821136">
                <a:moveTo>
                  <a:pt x="910568" y="0"/>
                </a:moveTo>
                <a:cubicBezTo>
                  <a:pt x="1099153" y="0"/>
                  <a:pt x="1274348" y="57329"/>
                  <a:pt x="1419675" y="155511"/>
                </a:cubicBezTo>
                <a:lnTo>
                  <a:pt x="1428974" y="163183"/>
                </a:lnTo>
                <a:lnTo>
                  <a:pt x="1428974" y="1657953"/>
                </a:lnTo>
                <a:lnTo>
                  <a:pt x="1419675" y="1665626"/>
                </a:lnTo>
                <a:cubicBezTo>
                  <a:pt x="1274348" y="1763807"/>
                  <a:pt x="1099153" y="1821136"/>
                  <a:pt x="910568" y="1821136"/>
                </a:cubicBezTo>
                <a:cubicBezTo>
                  <a:pt x="407675" y="1821136"/>
                  <a:pt x="0" y="1413461"/>
                  <a:pt x="0" y="910568"/>
                </a:cubicBezTo>
                <a:cubicBezTo>
                  <a:pt x="0" y="407675"/>
                  <a:pt x="407675" y="0"/>
                  <a:pt x="910568" y="0"/>
                </a:cubicBezTo>
                <a:close/>
              </a:path>
            </a:pathLst>
          </a:custGeom>
          <a:solidFill>
            <a:srgbClr val="EED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M Sans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4DA6FE-00AC-5DB7-84C4-55B04F15BA60}"/>
              </a:ext>
            </a:extLst>
          </p:cNvPr>
          <p:cNvSpPr txBox="1"/>
          <p:nvPr/>
        </p:nvSpPr>
        <p:spPr>
          <a:xfrm>
            <a:off x="116921" y="1695966"/>
            <a:ext cx="88333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>
                <a:solidFill>
                  <a:schemeClr val="bg1"/>
                </a:solidFill>
              </a:rPr>
              <a:t>A Women Acceleration Program</a:t>
            </a:r>
          </a:p>
        </p:txBody>
      </p:sp>
    </p:spTree>
    <p:extLst>
      <p:ext uri="{BB962C8B-B14F-4D97-AF65-F5344CB8AC3E}">
        <p14:creationId xmlns:p14="http://schemas.microsoft.com/office/powerpoint/2010/main" val="873603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A131DBE-4ED4-D6D2-F95C-77836DDA0F5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022722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8" imgH="352" progId="TCLayout.ActiveDocument.1">
                  <p:embed/>
                </p:oleObj>
              </mc:Choice>
              <mc:Fallback>
                <p:oleObj name="think-cell Slide" r:id="rId4" imgW="348" imgH="352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A131DBE-4ED4-D6D2-F95C-77836DDA0F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ED0CDDB-66EB-3537-785B-88C7A97891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27000"/>
            <a:ext cx="8064500" cy="303213"/>
          </a:xfrm>
        </p:spPr>
        <p:txBody>
          <a:bodyPr vert="horz" rIns="0">
            <a:noAutofit/>
          </a:bodyPr>
          <a:lstStyle/>
          <a:p>
            <a:r>
              <a:rPr lang="en-GB" sz="1600">
                <a:latin typeface="DM Sans" pitchFamily="2" charset="0"/>
              </a:rPr>
              <a:t>Animation – Press play to view</a:t>
            </a:r>
          </a:p>
        </p:txBody>
      </p:sp>
      <p:pic>
        <p:nvPicPr>
          <p:cNvPr id="2" name="Online Media 1" title="Rise Together_Animation with subtitles">
            <a:hlinkClick r:id="" action="ppaction://media"/>
            <a:extLst>
              <a:ext uri="{FF2B5EF4-FFF2-40B4-BE49-F238E27FC236}">
                <a16:creationId xmlns:a16="http://schemas.microsoft.com/office/drawing/2014/main" id="{B477FDDD-7331-5347-C149-5CD71CAECD0A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9525" y="0"/>
            <a:ext cx="12172950" cy="6035040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7964F07B-2E91-A80D-8418-4D9A287FDE2E}"/>
              </a:ext>
            </a:extLst>
          </p:cNvPr>
          <p:cNvSpPr txBox="1">
            <a:spLocks/>
          </p:cNvSpPr>
          <p:nvPr/>
        </p:nvSpPr>
        <p:spPr>
          <a:xfrm>
            <a:off x="350520" y="278765"/>
            <a:ext cx="8064500" cy="3032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>
                <a:latin typeface="DM Sans" pitchFamily="2" charset="0"/>
              </a:rPr>
              <a:t>Rise Together Overview – Press play to view animation</a:t>
            </a:r>
          </a:p>
        </p:txBody>
      </p:sp>
    </p:spTree>
    <p:extLst>
      <p:ext uri="{BB962C8B-B14F-4D97-AF65-F5344CB8AC3E}">
        <p14:creationId xmlns:p14="http://schemas.microsoft.com/office/powerpoint/2010/main" val="348605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87C9E-2006-04B2-ED32-0D27D8296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hink-cell data - do not delete" hidden="1">
            <a:extLst>
              <a:ext uri="{FF2B5EF4-FFF2-40B4-BE49-F238E27FC236}">
                <a16:creationId xmlns:a16="http://schemas.microsoft.com/office/drawing/2014/main" id="{E89C448F-0F19-FA3A-0327-D431BFF9F29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512211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8" imgH="352" progId="TCLayout.ActiveDocument.1">
                  <p:embed/>
                </p:oleObj>
              </mc:Choice>
              <mc:Fallback>
                <p:oleObj name="think-cell Slide" r:id="rId4" imgW="348" imgH="352" progId="TCLayout.ActiveDocument.1">
                  <p:embed/>
                  <p:pic>
                    <p:nvPicPr>
                      <p:cNvPr id="2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9C448F-0F19-FA3A-0327-D431BFF9F2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3">
            <a:extLst>
              <a:ext uri="{FF2B5EF4-FFF2-40B4-BE49-F238E27FC236}">
                <a16:creationId xmlns:a16="http://schemas.microsoft.com/office/drawing/2014/main" id="{837366A4-41CD-5BAA-C1AD-5B6B97E0758E}"/>
              </a:ext>
            </a:extLst>
          </p:cNvPr>
          <p:cNvSpPr/>
          <p:nvPr/>
        </p:nvSpPr>
        <p:spPr>
          <a:xfrm>
            <a:off x="0" y="4675762"/>
            <a:ext cx="12192000" cy="21822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C0F19B-B764-8348-609D-AB0AA2868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400" y="302400"/>
            <a:ext cx="11039855" cy="303211"/>
          </a:xfrm>
        </p:spPr>
        <p:txBody>
          <a:bodyPr vert="horz" rIns="0"/>
          <a:lstStyle/>
          <a:p>
            <a:r>
              <a:rPr lang="nl-NL"/>
              <a:t>Rise Together Program Overview</a:t>
            </a:r>
            <a:endParaRPr lang="en-NL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5F59FA-9EB1-6117-7FF2-F8815D61F5F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 anchor="t"/>
          <a:lstStyle/>
          <a:p>
            <a:r>
              <a:rPr lang="en-GB" sz="1500" b="0" dirty="0"/>
              <a:t>A six-month leadership acceleration journey designed to strengthen </a:t>
            </a:r>
            <a:r>
              <a:rPr lang="en-GB" sz="1500" b="0" dirty="0" err="1"/>
              <a:t>dsm-firmenich’s</a:t>
            </a:r>
            <a:r>
              <a:rPr lang="en-GB" sz="1500" b="0" dirty="0"/>
              <a:t> pipeline of women leaders – and the ecosystem that supports them. It places women at the </a:t>
            </a:r>
            <a:r>
              <a:rPr lang="en-GB" sz="1500" b="0" dirty="0" err="1"/>
              <a:t>center</a:t>
            </a:r>
            <a:r>
              <a:rPr lang="en-GB" sz="1500" b="0" dirty="0"/>
              <a:t> while activating Sponsors, Line Managers, and HRBPs to drive systemic, sustainable change.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CC44CD-FE69-E820-5A8B-FC2749C6C4FF}"/>
              </a:ext>
            </a:extLst>
          </p:cNvPr>
          <p:cNvGrpSpPr/>
          <p:nvPr/>
        </p:nvGrpSpPr>
        <p:grpSpPr>
          <a:xfrm>
            <a:off x="290769" y="1981441"/>
            <a:ext cx="11510308" cy="3674530"/>
            <a:chOff x="669785" y="1981441"/>
            <a:chExt cx="10833662" cy="3458519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3E946B4-0185-EFCA-FA2C-8823ECA1B147}"/>
                </a:ext>
              </a:extLst>
            </p:cNvPr>
            <p:cNvSpPr/>
            <p:nvPr/>
          </p:nvSpPr>
          <p:spPr>
            <a:xfrm>
              <a:off x="7949812" y="1993719"/>
              <a:ext cx="3553635" cy="2812381"/>
            </a:xfrm>
            <a:prstGeom prst="rect">
              <a:avLst/>
            </a:prstGeom>
            <a:solidFill>
              <a:srgbClr val="C3E6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585689E-A6B2-8EEE-82FF-6C90087824F1}"/>
                </a:ext>
              </a:extLst>
            </p:cNvPr>
            <p:cNvSpPr/>
            <p:nvPr/>
          </p:nvSpPr>
          <p:spPr>
            <a:xfrm>
              <a:off x="4319182" y="1993720"/>
              <a:ext cx="3553635" cy="2812381"/>
            </a:xfrm>
            <a:prstGeom prst="rect">
              <a:avLst/>
            </a:prstGeom>
            <a:solidFill>
              <a:srgbClr val="EEDBF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7174D7E-03D1-C130-D3A3-9E37F33C3CB7}"/>
                </a:ext>
              </a:extLst>
            </p:cNvPr>
            <p:cNvSpPr/>
            <p:nvPr/>
          </p:nvSpPr>
          <p:spPr>
            <a:xfrm>
              <a:off x="684232" y="1981441"/>
              <a:ext cx="3553635" cy="2812381"/>
            </a:xfrm>
            <a:prstGeom prst="rect">
              <a:avLst/>
            </a:prstGeom>
            <a:solidFill>
              <a:srgbClr val="F5D8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DF16BD8-9A3F-0E63-C25A-3F327B109017}"/>
                </a:ext>
              </a:extLst>
            </p:cNvPr>
            <p:cNvSpPr txBox="1"/>
            <p:nvPr/>
          </p:nvSpPr>
          <p:spPr>
            <a:xfrm>
              <a:off x="669785" y="4004619"/>
              <a:ext cx="350892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702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/>
                <a:t>Remove barriers for women to grow into a senior leadership role and enable them to own their career development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A16A00-F1B9-2C4D-AD9B-B1E193726420}"/>
                </a:ext>
              </a:extLst>
            </p:cNvPr>
            <p:cNvSpPr txBox="1"/>
            <p:nvPr/>
          </p:nvSpPr>
          <p:spPr>
            <a:xfrm>
              <a:off x="4379988" y="4004619"/>
              <a:ext cx="335865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702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/>
                <a:t>Equip sponsors, managers and HRBPs with the skills to actively support and champion women’s advancement.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5577587-35BD-7A66-BCFB-CDE622E66784}"/>
                </a:ext>
              </a:extLst>
            </p:cNvPr>
            <p:cNvSpPr/>
            <p:nvPr/>
          </p:nvSpPr>
          <p:spPr>
            <a:xfrm>
              <a:off x="702441" y="4873257"/>
              <a:ext cx="3535426" cy="549087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>
                  <a:solidFill>
                    <a:srgbClr val="CC7414"/>
                  </a:solidFill>
                </a:rPr>
                <a:t>Boost </a:t>
              </a:r>
              <a:r>
                <a:rPr lang="en-US" sz="1200" b="1" dirty="0">
                  <a:solidFill>
                    <a:srgbClr val="CC7414"/>
                  </a:solidFill>
                </a:rPr>
                <a:t>visibility</a:t>
              </a:r>
              <a:r>
                <a:rPr lang="en-US" sz="1200" dirty="0">
                  <a:solidFill>
                    <a:srgbClr val="CC7414"/>
                  </a:solidFill>
                </a:rPr>
                <a:t>, </a:t>
              </a:r>
              <a:r>
                <a:rPr lang="en-US" sz="1200" b="1" dirty="0">
                  <a:solidFill>
                    <a:srgbClr val="CC7414"/>
                  </a:solidFill>
                </a:rPr>
                <a:t>confidence</a:t>
              </a:r>
              <a:r>
                <a:rPr lang="en-US" sz="1200" dirty="0">
                  <a:solidFill>
                    <a:srgbClr val="CC7414"/>
                  </a:solidFill>
                </a:rPr>
                <a:t>, and </a:t>
              </a:r>
              <a:r>
                <a:rPr lang="en-US" sz="1200" b="1" dirty="0">
                  <a:solidFill>
                    <a:srgbClr val="CC7414"/>
                  </a:solidFill>
                </a:rPr>
                <a:t>advocacy </a:t>
              </a:r>
              <a:r>
                <a:rPr lang="en-US" sz="1200" dirty="0">
                  <a:solidFill>
                    <a:srgbClr val="CC7414"/>
                  </a:solidFill>
                </a:rPr>
                <a:t>through executive sponsorship, discovery labs and </a:t>
              </a:r>
              <a:r>
                <a:rPr lang="en-US" sz="1200" b="1" dirty="0">
                  <a:solidFill>
                    <a:srgbClr val="CC7414"/>
                  </a:solidFill>
                </a:rPr>
                <a:t>community building</a:t>
              </a:r>
              <a:r>
                <a:rPr lang="en-US" sz="1200" dirty="0">
                  <a:solidFill>
                    <a:srgbClr val="CC7414"/>
                  </a:solidFill>
                </a:rPr>
                <a:t>.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F88014C-8190-D968-9A71-1B778928A481}"/>
                </a:ext>
              </a:extLst>
            </p:cNvPr>
            <p:cNvSpPr/>
            <p:nvPr/>
          </p:nvSpPr>
          <p:spPr>
            <a:xfrm>
              <a:off x="4321342" y="4873257"/>
              <a:ext cx="3549315" cy="566702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BD69D7"/>
                </a:solidFill>
                <a:effectLst/>
                <a:uLnTx/>
                <a:uFillTx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200">
                <a:solidFill>
                  <a:srgbClr val="BD69D7"/>
                </a:solidFill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>
                  <a:solidFill>
                    <a:srgbClr val="BD69D7"/>
                  </a:solidFill>
                </a:rPr>
                <a:t>Workshops for Sponsors and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>
                  <a:solidFill>
                    <a:srgbClr val="BD69D7"/>
                  </a:solidFill>
                </a:rPr>
                <a:t>Optional</a:t>
              </a:r>
              <a:r>
                <a:rPr lang="en-US" sz="1200">
                  <a:solidFill>
                    <a:srgbClr val="BD69D7"/>
                  </a:solidFill>
                </a:rPr>
                <a:t> for Managers and HRBPs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BD69D7"/>
                </a:solidFill>
                <a:effectLst/>
                <a:uLnTx/>
                <a:uFillTx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BD69D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1D2E98C-FF52-F948-C15F-F3135DBF639F}"/>
                </a:ext>
              </a:extLst>
            </p:cNvPr>
            <p:cNvSpPr/>
            <p:nvPr/>
          </p:nvSpPr>
          <p:spPr>
            <a:xfrm>
              <a:off x="7954132" y="4873257"/>
              <a:ext cx="3549315" cy="566703"/>
            </a:xfrm>
            <a:prstGeom prst="rect">
              <a:avLst/>
            </a:prstGeom>
            <a:solidFill>
              <a:schemeClr val="bg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en-GB" sz="1200">
                  <a:solidFill>
                    <a:srgbClr val="277E6E"/>
                  </a:solidFill>
                </a:rPr>
                <a:t>Alumni network, visibility strategy, engaging women to give back </a:t>
              </a:r>
              <a:endParaRPr lang="en-US" sz="1200">
                <a:solidFill>
                  <a:srgbClr val="277E6E"/>
                </a:solidFill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841C74C-8DE2-437D-C2C0-8B4579F33BA9}"/>
                </a:ext>
              </a:extLst>
            </p:cNvPr>
            <p:cNvSpPr txBox="1"/>
            <p:nvPr/>
          </p:nvSpPr>
          <p:spPr>
            <a:xfrm>
              <a:off x="7872817" y="4004619"/>
              <a:ext cx="357776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702" lvl="0" algn="ctr">
                <a:spcAft>
                  <a:spcPts val="1800"/>
                </a:spcAft>
                <a:defRPr/>
              </a:pPr>
              <a:r>
                <a:rPr lang="en-GB" sz="1200"/>
                <a:t>Connect participants across cohorts, and co-create an alumni network which fosters ongoing learning, connection and leadership impact.</a:t>
              </a:r>
              <a:endParaRPr lang="en-US" sz="12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E9422ED-DC81-1066-02F0-F95B8AC8356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096040" y="2289462"/>
              <a:ext cx="744277" cy="749172"/>
            </a:xfrm>
            <a:custGeom>
              <a:avLst/>
              <a:gdLst>
                <a:gd name="T0" fmla="*/ 506 w 633"/>
                <a:gd name="T1" fmla="*/ 493 h 638"/>
                <a:gd name="T2" fmla="*/ 501 w 633"/>
                <a:gd name="T3" fmla="*/ 532 h 638"/>
                <a:gd name="T4" fmla="*/ 416 w 633"/>
                <a:gd name="T5" fmla="*/ 428 h 638"/>
                <a:gd name="T6" fmla="*/ 477 w 633"/>
                <a:gd name="T7" fmla="*/ 319 h 638"/>
                <a:gd name="T8" fmla="*/ 462 w 633"/>
                <a:gd name="T9" fmla="*/ 424 h 638"/>
                <a:gd name="T10" fmla="*/ 481 w 633"/>
                <a:gd name="T11" fmla="*/ 434 h 638"/>
                <a:gd name="T12" fmla="*/ 567 w 633"/>
                <a:gd name="T13" fmla="*/ 342 h 638"/>
                <a:gd name="T14" fmla="*/ 610 w 633"/>
                <a:gd name="T15" fmla="*/ 392 h 638"/>
                <a:gd name="T16" fmla="*/ 386 w 633"/>
                <a:gd name="T17" fmla="*/ 615 h 638"/>
                <a:gd name="T18" fmla="*/ 531 w 633"/>
                <a:gd name="T19" fmla="*/ 554 h 638"/>
                <a:gd name="T20" fmla="*/ 622 w 633"/>
                <a:gd name="T21" fmla="*/ 171 h 638"/>
                <a:gd name="T22" fmla="*/ 491 w 633"/>
                <a:gd name="T23" fmla="*/ 392 h 638"/>
                <a:gd name="T24" fmla="*/ 493 w 633"/>
                <a:gd name="T25" fmla="*/ 303 h 638"/>
                <a:gd name="T26" fmla="*/ 432 w 633"/>
                <a:gd name="T27" fmla="*/ 316 h 638"/>
                <a:gd name="T28" fmla="*/ 393 w 633"/>
                <a:gd name="T29" fmla="*/ 426 h 638"/>
                <a:gd name="T30" fmla="*/ 383 w 633"/>
                <a:gd name="T31" fmla="*/ 532 h 638"/>
                <a:gd name="T32" fmla="*/ 364 w 633"/>
                <a:gd name="T33" fmla="*/ 618 h 638"/>
                <a:gd name="T34" fmla="*/ 533 w 633"/>
                <a:gd name="T35" fmla="*/ 638 h 638"/>
                <a:gd name="T36" fmla="*/ 553 w 633"/>
                <a:gd name="T37" fmla="*/ 551 h 638"/>
                <a:gd name="T38" fmla="*/ 524 w 633"/>
                <a:gd name="T39" fmla="*/ 532 h 638"/>
                <a:gd name="T40" fmla="*/ 629 w 633"/>
                <a:gd name="T41" fmla="*/ 404 h 638"/>
                <a:gd name="T42" fmla="*/ 633 w 633"/>
                <a:gd name="T43" fmla="*/ 183 h 638"/>
                <a:gd name="T44" fmla="*/ 246 w 633"/>
                <a:gd name="T45" fmla="*/ 615 h 638"/>
                <a:gd name="T46" fmla="*/ 102 w 633"/>
                <a:gd name="T47" fmla="*/ 554 h 638"/>
                <a:gd name="T48" fmla="*/ 246 w 633"/>
                <a:gd name="T49" fmla="*/ 615 h 638"/>
                <a:gd name="T50" fmla="*/ 22 w 633"/>
                <a:gd name="T51" fmla="*/ 392 h 638"/>
                <a:gd name="T52" fmla="*/ 65 w 633"/>
                <a:gd name="T53" fmla="*/ 342 h 638"/>
                <a:gd name="T54" fmla="*/ 152 w 633"/>
                <a:gd name="T55" fmla="*/ 434 h 638"/>
                <a:gd name="T56" fmla="*/ 171 w 633"/>
                <a:gd name="T57" fmla="*/ 424 h 638"/>
                <a:gd name="T58" fmla="*/ 156 w 633"/>
                <a:gd name="T59" fmla="*/ 319 h 638"/>
                <a:gd name="T60" fmla="*/ 217 w 633"/>
                <a:gd name="T61" fmla="*/ 428 h 638"/>
                <a:gd name="T62" fmla="*/ 131 w 633"/>
                <a:gd name="T63" fmla="*/ 532 h 638"/>
                <a:gd name="T64" fmla="*/ 127 w 633"/>
                <a:gd name="T65" fmla="*/ 493 h 638"/>
                <a:gd name="T66" fmla="*/ 239 w 633"/>
                <a:gd name="T67" fmla="*/ 532 h 638"/>
                <a:gd name="T68" fmla="*/ 239 w 633"/>
                <a:gd name="T69" fmla="*/ 423 h 638"/>
                <a:gd name="T70" fmla="*/ 166 w 633"/>
                <a:gd name="T71" fmla="*/ 292 h 638"/>
                <a:gd name="T72" fmla="*/ 130 w 633"/>
                <a:gd name="T73" fmla="*/ 329 h 638"/>
                <a:gd name="T74" fmla="*/ 88 w 633"/>
                <a:gd name="T75" fmla="*/ 338 h 638"/>
                <a:gd name="T76" fmla="*/ 0 w 633"/>
                <a:gd name="T77" fmla="*/ 183 h 638"/>
                <a:gd name="T78" fmla="*/ 3 w 633"/>
                <a:gd name="T79" fmla="*/ 404 h 638"/>
                <a:gd name="T80" fmla="*/ 109 w 633"/>
                <a:gd name="T81" fmla="*/ 532 h 638"/>
                <a:gd name="T82" fmla="*/ 79 w 633"/>
                <a:gd name="T83" fmla="*/ 551 h 638"/>
                <a:gd name="T84" fmla="*/ 99 w 633"/>
                <a:gd name="T85" fmla="*/ 638 h 638"/>
                <a:gd name="T86" fmla="*/ 269 w 633"/>
                <a:gd name="T87" fmla="*/ 618 h 638"/>
                <a:gd name="T88" fmla="*/ 249 w 633"/>
                <a:gd name="T89" fmla="*/ 532 h 638"/>
                <a:gd name="T90" fmla="*/ 161 w 633"/>
                <a:gd name="T91" fmla="*/ 112 h 638"/>
                <a:gd name="T92" fmla="*/ 302 w 633"/>
                <a:gd name="T93" fmla="*/ 78 h 638"/>
                <a:gd name="T94" fmla="*/ 331 w 633"/>
                <a:gd name="T95" fmla="*/ 78 h 638"/>
                <a:gd name="T96" fmla="*/ 471 w 633"/>
                <a:gd name="T97" fmla="*/ 112 h 638"/>
                <a:gd name="T98" fmla="*/ 493 w 633"/>
                <a:gd name="T99" fmla="*/ 114 h 638"/>
                <a:gd name="T100" fmla="*/ 316 w 633"/>
                <a:gd name="T101" fmla="*/ 55 h 638"/>
                <a:gd name="T102" fmla="*/ 139 w 633"/>
                <a:gd name="T103" fmla="*/ 114 h 638"/>
                <a:gd name="T104" fmla="*/ 316 w 633"/>
                <a:gd name="T105" fmla="*/ 333 h 638"/>
                <a:gd name="T106" fmla="*/ 493 w 633"/>
                <a:gd name="T107" fmla="*/ 114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33" h="638">
                  <a:moveTo>
                    <a:pt x="610" y="392"/>
                  </a:moveTo>
                  <a:lnTo>
                    <a:pt x="506" y="493"/>
                  </a:lnTo>
                  <a:cubicBezTo>
                    <a:pt x="503" y="495"/>
                    <a:pt x="501" y="498"/>
                    <a:pt x="501" y="502"/>
                  </a:cubicBezTo>
                  <a:lnTo>
                    <a:pt x="501" y="532"/>
                  </a:lnTo>
                  <a:lnTo>
                    <a:pt x="416" y="532"/>
                  </a:lnTo>
                  <a:lnTo>
                    <a:pt x="416" y="428"/>
                  </a:lnTo>
                  <a:cubicBezTo>
                    <a:pt x="416" y="428"/>
                    <a:pt x="453" y="325"/>
                    <a:pt x="453" y="324"/>
                  </a:cubicBezTo>
                  <a:cubicBezTo>
                    <a:pt x="456" y="315"/>
                    <a:pt x="470" y="312"/>
                    <a:pt x="477" y="319"/>
                  </a:cubicBezTo>
                  <a:cubicBezTo>
                    <a:pt x="479" y="321"/>
                    <a:pt x="480" y="324"/>
                    <a:pt x="480" y="328"/>
                  </a:cubicBezTo>
                  <a:cubicBezTo>
                    <a:pt x="480" y="337"/>
                    <a:pt x="468" y="392"/>
                    <a:pt x="462" y="424"/>
                  </a:cubicBezTo>
                  <a:cubicBezTo>
                    <a:pt x="460" y="429"/>
                    <a:pt x="463" y="434"/>
                    <a:pt x="467" y="436"/>
                  </a:cubicBezTo>
                  <a:cubicBezTo>
                    <a:pt x="472" y="439"/>
                    <a:pt x="477" y="438"/>
                    <a:pt x="481" y="434"/>
                  </a:cubicBezTo>
                  <a:lnTo>
                    <a:pt x="564" y="350"/>
                  </a:lnTo>
                  <a:cubicBezTo>
                    <a:pt x="566" y="348"/>
                    <a:pt x="567" y="345"/>
                    <a:pt x="567" y="342"/>
                  </a:cubicBezTo>
                  <a:cubicBezTo>
                    <a:pt x="567" y="255"/>
                    <a:pt x="582" y="205"/>
                    <a:pt x="610" y="196"/>
                  </a:cubicBezTo>
                  <a:lnTo>
                    <a:pt x="610" y="392"/>
                  </a:lnTo>
                  <a:close/>
                  <a:moveTo>
                    <a:pt x="531" y="615"/>
                  </a:moveTo>
                  <a:lnTo>
                    <a:pt x="386" y="615"/>
                  </a:lnTo>
                  <a:lnTo>
                    <a:pt x="386" y="554"/>
                  </a:lnTo>
                  <a:lnTo>
                    <a:pt x="531" y="554"/>
                  </a:lnTo>
                  <a:lnTo>
                    <a:pt x="531" y="615"/>
                  </a:lnTo>
                  <a:close/>
                  <a:moveTo>
                    <a:pt x="622" y="171"/>
                  </a:moveTo>
                  <a:cubicBezTo>
                    <a:pt x="547" y="171"/>
                    <a:pt x="545" y="291"/>
                    <a:pt x="545" y="338"/>
                  </a:cubicBezTo>
                  <a:lnTo>
                    <a:pt x="491" y="392"/>
                  </a:lnTo>
                  <a:cubicBezTo>
                    <a:pt x="496" y="367"/>
                    <a:pt x="502" y="337"/>
                    <a:pt x="502" y="329"/>
                  </a:cubicBezTo>
                  <a:cubicBezTo>
                    <a:pt x="503" y="319"/>
                    <a:pt x="500" y="310"/>
                    <a:pt x="493" y="303"/>
                  </a:cubicBezTo>
                  <a:cubicBezTo>
                    <a:pt x="486" y="296"/>
                    <a:pt x="476" y="292"/>
                    <a:pt x="466" y="292"/>
                  </a:cubicBezTo>
                  <a:cubicBezTo>
                    <a:pt x="451" y="292"/>
                    <a:pt x="437" y="302"/>
                    <a:pt x="432" y="316"/>
                  </a:cubicBezTo>
                  <a:cubicBezTo>
                    <a:pt x="432" y="316"/>
                    <a:pt x="394" y="423"/>
                    <a:pt x="394" y="423"/>
                  </a:cubicBezTo>
                  <a:cubicBezTo>
                    <a:pt x="393" y="424"/>
                    <a:pt x="393" y="425"/>
                    <a:pt x="393" y="426"/>
                  </a:cubicBezTo>
                  <a:lnTo>
                    <a:pt x="393" y="532"/>
                  </a:lnTo>
                  <a:lnTo>
                    <a:pt x="383" y="532"/>
                  </a:lnTo>
                  <a:cubicBezTo>
                    <a:pt x="373" y="532"/>
                    <a:pt x="364" y="541"/>
                    <a:pt x="364" y="551"/>
                  </a:cubicBezTo>
                  <a:lnTo>
                    <a:pt x="364" y="618"/>
                  </a:lnTo>
                  <a:cubicBezTo>
                    <a:pt x="364" y="629"/>
                    <a:pt x="373" y="638"/>
                    <a:pt x="383" y="638"/>
                  </a:cubicBezTo>
                  <a:lnTo>
                    <a:pt x="533" y="638"/>
                  </a:lnTo>
                  <a:cubicBezTo>
                    <a:pt x="544" y="638"/>
                    <a:pt x="553" y="629"/>
                    <a:pt x="553" y="618"/>
                  </a:cubicBezTo>
                  <a:lnTo>
                    <a:pt x="553" y="551"/>
                  </a:lnTo>
                  <a:cubicBezTo>
                    <a:pt x="553" y="541"/>
                    <a:pt x="544" y="532"/>
                    <a:pt x="533" y="532"/>
                  </a:cubicBezTo>
                  <a:lnTo>
                    <a:pt x="524" y="532"/>
                  </a:lnTo>
                  <a:lnTo>
                    <a:pt x="524" y="507"/>
                  </a:lnTo>
                  <a:lnTo>
                    <a:pt x="629" y="404"/>
                  </a:lnTo>
                  <a:cubicBezTo>
                    <a:pt x="632" y="402"/>
                    <a:pt x="633" y="399"/>
                    <a:pt x="633" y="396"/>
                  </a:cubicBezTo>
                  <a:lnTo>
                    <a:pt x="633" y="183"/>
                  </a:lnTo>
                  <a:cubicBezTo>
                    <a:pt x="633" y="176"/>
                    <a:pt x="628" y="171"/>
                    <a:pt x="622" y="171"/>
                  </a:cubicBezTo>
                  <a:close/>
                  <a:moveTo>
                    <a:pt x="246" y="615"/>
                  </a:moveTo>
                  <a:lnTo>
                    <a:pt x="102" y="615"/>
                  </a:lnTo>
                  <a:lnTo>
                    <a:pt x="102" y="554"/>
                  </a:lnTo>
                  <a:lnTo>
                    <a:pt x="246" y="554"/>
                  </a:lnTo>
                  <a:lnTo>
                    <a:pt x="246" y="615"/>
                  </a:lnTo>
                  <a:close/>
                  <a:moveTo>
                    <a:pt x="127" y="493"/>
                  </a:moveTo>
                  <a:lnTo>
                    <a:pt x="22" y="392"/>
                  </a:lnTo>
                  <a:lnTo>
                    <a:pt x="22" y="196"/>
                  </a:lnTo>
                  <a:cubicBezTo>
                    <a:pt x="51" y="205"/>
                    <a:pt x="65" y="255"/>
                    <a:pt x="65" y="342"/>
                  </a:cubicBezTo>
                  <a:cubicBezTo>
                    <a:pt x="65" y="345"/>
                    <a:pt x="66" y="348"/>
                    <a:pt x="68" y="350"/>
                  </a:cubicBezTo>
                  <a:lnTo>
                    <a:pt x="152" y="434"/>
                  </a:lnTo>
                  <a:cubicBezTo>
                    <a:pt x="155" y="438"/>
                    <a:pt x="161" y="439"/>
                    <a:pt x="165" y="436"/>
                  </a:cubicBezTo>
                  <a:cubicBezTo>
                    <a:pt x="170" y="434"/>
                    <a:pt x="172" y="429"/>
                    <a:pt x="171" y="424"/>
                  </a:cubicBezTo>
                  <a:cubicBezTo>
                    <a:pt x="164" y="392"/>
                    <a:pt x="153" y="337"/>
                    <a:pt x="152" y="328"/>
                  </a:cubicBezTo>
                  <a:cubicBezTo>
                    <a:pt x="152" y="324"/>
                    <a:pt x="154" y="321"/>
                    <a:pt x="156" y="319"/>
                  </a:cubicBezTo>
                  <a:cubicBezTo>
                    <a:pt x="163" y="312"/>
                    <a:pt x="176" y="315"/>
                    <a:pt x="179" y="324"/>
                  </a:cubicBezTo>
                  <a:cubicBezTo>
                    <a:pt x="179" y="325"/>
                    <a:pt x="217" y="428"/>
                    <a:pt x="217" y="428"/>
                  </a:cubicBezTo>
                  <a:lnTo>
                    <a:pt x="217" y="532"/>
                  </a:lnTo>
                  <a:lnTo>
                    <a:pt x="131" y="532"/>
                  </a:lnTo>
                  <a:lnTo>
                    <a:pt x="131" y="502"/>
                  </a:lnTo>
                  <a:cubicBezTo>
                    <a:pt x="131" y="498"/>
                    <a:pt x="129" y="495"/>
                    <a:pt x="127" y="493"/>
                  </a:cubicBezTo>
                  <a:close/>
                  <a:moveTo>
                    <a:pt x="249" y="532"/>
                  </a:moveTo>
                  <a:lnTo>
                    <a:pt x="239" y="532"/>
                  </a:lnTo>
                  <a:lnTo>
                    <a:pt x="239" y="426"/>
                  </a:lnTo>
                  <a:cubicBezTo>
                    <a:pt x="239" y="425"/>
                    <a:pt x="239" y="424"/>
                    <a:pt x="239" y="423"/>
                  </a:cubicBezTo>
                  <a:cubicBezTo>
                    <a:pt x="239" y="423"/>
                    <a:pt x="200" y="316"/>
                    <a:pt x="200" y="316"/>
                  </a:cubicBezTo>
                  <a:cubicBezTo>
                    <a:pt x="195" y="302"/>
                    <a:pt x="182" y="292"/>
                    <a:pt x="166" y="292"/>
                  </a:cubicBezTo>
                  <a:cubicBezTo>
                    <a:pt x="156" y="292"/>
                    <a:pt x="146" y="296"/>
                    <a:pt x="140" y="303"/>
                  </a:cubicBezTo>
                  <a:cubicBezTo>
                    <a:pt x="133" y="310"/>
                    <a:pt x="130" y="319"/>
                    <a:pt x="130" y="329"/>
                  </a:cubicBezTo>
                  <a:cubicBezTo>
                    <a:pt x="130" y="337"/>
                    <a:pt x="136" y="367"/>
                    <a:pt x="141" y="392"/>
                  </a:cubicBezTo>
                  <a:lnTo>
                    <a:pt x="88" y="338"/>
                  </a:lnTo>
                  <a:cubicBezTo>
                    <a:pt x="88" y="291"/>
                    <a:pt x="85" y="171"/>
                    <a:pt x="11" y="171"/>
                  </a:cubicBezTo>
                  <a:cubicBezTo>
                    <a:pt x="5" y="171"/>
                    <a:pt x="0" y="176"/>
                    <a:pt x="0" y="183"/>
                  </a:cubicBezTo>
                  <a:lnTo>
                    <a:pt x="0" y="396"/>
                  </a:lnTo>
                  <a:cubicBezTo>
                    <a:pt x="0" y="399"/>
                    <a:pt x="1" y="402"/>
                    <a:pt x="3" y="404"/>
                  </a:cubicBezTo>
                  <a:lnTo>
                    <a:pt x="109" y="507"/>
                  </a:lnTo>
                  <a:lnTo>
                    <a:pt x="109" y="532"/>
                  </a:lnTo>
                  <a:lnTo>
                    <a:pt x="99" y="532"/>
                  </a:lnTo>
                  <a:cubicBezTo>
                    <a:pt x="88" y="532"/>
                    <a:pt x="79" y="541"/>
                    <a:pt x="79" y="551"/>
                  </a:cubicBezTo>
                  <a:lnTo>
                    <a:pt x="79" y="618"/>
                  </a:lnTo>
                  <a:cubicBezTo>
                    <a:pt x="79" y="629"/>
                    <a:pt x="88" y="638"/>
                    <a:pt x="99" y="638"/>
                  </a:cubicBezTo>
                  <a:lnTo>
                    <a:pt x="249" y="638"/>
                  </a:lnTo>
                  <a:cubicBezTo>
                    <a:pt x="260" y="638"/>
                    <a:pt x="269" y="629"/>
                    <a:pt x="269" y="618"/>
                  </a:cubicBezTo>
                  <a:lnTo>
                    <a:pt x="269" y="551"/>
                  </a:lnTo>
                  <a:cubicBezTo>
                    <a:pt x="269" y="541"/>
                    <a:pt x="260" y="532"/>
                    <a:pt x="249" y="532"/>
                  </a:cubicBezTo>
                  <a:close/>
                  <a:moveTo>
                    <a:pt x="316" y="308"/>
                  </a:moveTo>
                  <a:cubicBezTo>
                    <a:pt x="245" y="261"/>
                    <a:pt x="169" y="186"/>
                    <a:pt x="161" y="112"/>
                  </a:cubicBezTo>
                  <a:cubicBezTo>
                    <a:pt x="157" y="70"/>
                    <a:pt x="184" y="33"/>
                    <a:pt x="223" y="28"/>
                  </a:cubicBezTo>
                  <a:cubicBezTo>
                    <a:pt x="258" y="23"/>
                    <a:pt x="292" y="47"/>
                    <a:pt x="302" y="78"/>
                  </a:cubicBezTo>
                  <a:cubicBezTo>
                    <a:pt x="304" y="84"/>
                    <a:pt x="309" y="88"/>
                    <a:pt x="316" y="88"/>
                  </a:cubicBezTo>
                  <a:cubicBezTo>
                    <a:pt x="323" y="88"/>
                    <a:pt x="329" y="84"/>
                    <a:pt x="331" y="78"/>
                  </a:cubicBezTo>
                  <a:cubicBezTo>
                    <a:pt x="341" y="44"/>
                    <a:pt x="374" y="23"/>
                    <a:pt x="409" y="28"/>
                  </a:cubicBezTo>
                  <a:cubicBezTo>
                    <a:pt x="448" y="33"/>
                    <a:pt x="475" y="70"/>
                    <a:pt x="471" y="112"/>
                  </a:cubicBezTo>
                  <a:cubicBezTo>
                    <a:pt x="463" y="186"/>
                    <a:pt x="387" y="261"/>
                    <a:pt x="316" y="308"/>
                  </a:cubicBezTo>
                  <a:moveTo>
                    <a:pt x="493" y="114"/>
                  </a:moveTo>
                  <a:cubicBezTo>
                    <a:pt x="499" y="60"/>
                    <a:pt x="463" y="12"/>
                    <a:pt x="412" y="6"/>
                  </a:cubicBezTo>
                  <a:cubicBezTo>
                    <a:pt x="372" y="0"/>
                    <a:pt x="335" y="20"/>
                    <a:pt x="316" y="55"/>
                  </a:cubicBezTo>
                  <a:cubicBezTo>
                    <a:pt x="298" y="20"/>
                    <a:pt x="260" y="0"/>
                    <a:pt x="220" y="6"/>
                  </a:cubicBezTo>
                  <a:cubicBezTo>
                    <a:pt x="169" y="12"/>
                    <a:pt x="133" y="60"/>
                    <a:pt x="139" y="114"/>
                  </a:cubicBezTo>
                  <a:cubicBezTo>
                    <a:pt x="150" y="220"/>
                    <a:pt x="273" y="307"/>
                    <a:pt x="310" y="331"/>
                  </a:cubicBezTo>
                  <a:cubicBezTo>
                    <a:pt x="312" y="332"/>
                    <a:pt x="314" y="333"/>
                    <a:pt x="316" y="333"/>
                  </a:cubicBezTo>
                  <a:cubicBezTo>
                    <a:pt x="318" y="333"/>
                    <a:pt x="320" y="332"/>
                    <a:pt x="322" y="331"/>
                  </a:cubicBezTo>
                  <a:cubicBezTo>
                    <a:pt x="360" y="307"/>
                    <a:pt x="482" y="220"/>
                    <a:pt x="493" y="114"/>
                  </a:cubicBezTo>
                  <a:close/>
                </a:path>
              </a:pathLst>
            </a:custGeom>
            <a:solidFill>
              <a:srgbClr val="994F00"/>
            </a:solidFill>
            <a:ln>
              <a:noFill/>
            </a:ln>
          </p:spPr>
          <p:txBody>
            <a:bodyPr vert="horz" wrap="square" lIns="91418" tIns="45708" rIns="91418" bIns="4570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0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37FFE2-C035-1E07-E8AE-04EE6C2AC432}"/>
                </a:ext>
              </a:extLst>
            </p:cNvPr>
            <p:cNvSpPr txBox="1"/>
            <p:nvPr/>
          </p:nvSpPr>
          <p:spPr>
            <a:xfrm>
              <a:off x="1511226" y="3192569"/>
              <a:ext cx="1936067" cy="6083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b="1">
                  <a:solidFill>
                    <a:srgbClr val="994F00"/>
                  </a:solidFill>
                </a:rPr>
                <a:t>Empower Women</a:t>
              </a:r>
              <a:endParaRPr lang="en-US" b="1">
                <a:solidFill>
                  <a:srgbClr val="994F0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5F031F9-1ED6-1446-2030-5603E28CC574}"/>
                </a:ext>
              </a:extLst>
            </p:cNvPr>
            <p:cNvSpPr txBox="1"/>
            <p:nvPr/>
          </p:nvSpPr>
          <p:spPr>
            <a:xfrm>
              <a:off x="4651452" y="3192569"/>
              <a:ext cx="2715967" cy="6083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b="1">
                  <a:solidFill>
                    <a:srgbClr val="58166D"/>
                  </a:solidFill>
                </a:rPr>
                <a:t>Build the right </a:t>
              </a:r>
            </a:p>
            <a:p>
              <a:pPr algn="ctr"/>
              <a:r>
                <a:rPr lang="en-GB" b="1">
                  <a:solidFill>
                    <a:srgbClr val="58166D"/>
                  </a:solidFill>
                </a:rPr>
                <a:t>ecosystem</a:t>
              </a:r>
              <a:endParaRPr lang="en-US" b="1">
                <a:solidFill>
                  <a:srgbClr val="58166D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B4F616-0C0D-34AA-B1A8-0BF124971339}"/>
                </a:ext>
              </a:extLst>
            </p:cNvPr>
            <p:cNvSpPr txBox="1"/>
            <p:nvPr/>
          </p:nvSpPr>
          <p:spPr>
            <a:xfrm>
              <a:off x="8342620" y="3192569"/>
              <a:ext cx="2835471" cy="6083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b="1">
                  <a:solidFill>
                    <a:srgbClr val="084337"/>
                  </a:solidFill>
                </a:rPr>
                <a:t>Sustain Women’s growth and inclusive culture</a:t>
              </a:r>
              <a:endParaRPr lang="en-US" b="1">
                <a:solidFill>
                  <a:srgbClr val="084337"/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D2B21AB-F505-1D84-2B5F-AAEA92C67929}"/>
                </a:ext>
              </a:extLst>
            </p:cNvPr>
            <p:cNvCxnSpPr>
              <a:cxnSpLocks/>
            </p:cNvCxnSpPr>
            <p:nvPr/>
          </p:nvCxnSpPr>
          <p:spPr>
            <a:xfrm>
              <a:off x="1511226" y="3215608"/>
              <a:ext cx="1936067" cy="0"/>
            </a:xfrm>
            <a:prstGeom prst="line">
              <a:avLst/>
            </a:prstGeom>
            <a:ln>
              <a:solidFill>
                <a:srgbClr val="994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Graphic 14" descr="Cheers outline">
              <a:extLst>
                <a:ext uri="{FF2B5EF4-FFF2-40B4-BE49-F238E27FC236}">
                  <a16:creationId xmlns:a16="http://schemas.microsoft.com/office/drawing/2014/main" id="{EB9BDC68-9820-4A89-F320-BB29F0F7B5C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78929" y="2214135"/>
              <a:ext cx="945214" cy="945214"/>
            </a:xfrm>
            <a:prstGeom prst="rect">
              <a:avLst/>
            </a:prstGeom>
          </p:spPr>
        </p:pic>
        <p:pic>
          <p:nvPicPr>
            <p:cNvPr id="16" name="Graphic 15" descr="Open hand with plant outline">
              <a:extLst>
                <a:ext uri="{FF2B5EF4-FFF2-40B4-BE49-F238E27FC236}">
                  <a16:creationId xmlns:a16="http://schemas.microsoft.com/office/drawing/2014/main" id="{D5E11545-38CC-4BDD-B78C-5FC0AC932ED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311805" y="2234286"/>
              <a:ext cx="897102" cy="897102"/>
            </a:xfrm>
            <a:prstGeom prst="rect">
              <a:avLst/>
            </a:prstGeom>
          </p:spPr>
        </p:pic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CCFEAE9-79FB-0859-E512-49E3824F2D5B}"/>
                </a:ext>
              </a:extLst>
            </p:cNvPr>
            <p:cNvCxnSpPr>
              <a:cxnSpLocks/>
            </p:cNvCxnSpPr>
            <p:nvPr/>
          </p:nvCxnSpPr>
          <p:spPr>
            <a:xfrm>
              <a:off x="5041401" y="3195011"/>
              <a:ext cx="1936067" cy="0"/>
            </a:xfrm>
            <a:prstGeom prst="line">
              <a:avLst/>
            </a:prstGeom>
            <a:ln>
              <a:solidFill>
                <a:srgbClr val="58166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423A815-BF9E-88BD-8DE0-DED833B7D584}"/>
                </a:ext>
              </a:extLst>
            </p:cNvPr>
            <p:cNvCxnSpPr>
              <a:cxnSpLocks/>
            </p:cNvCxnSpPr>
            <p:nvPr/>
          </p:nvCxnSpPr>
          <p:spPr>
            <a:xfrm>
              <a:off x="8792322" y="3186555"/>
              <a:ext cx="1936067" cy="0"/>
            </a:xfrm>
            <a:prstGeom prst="line">
              <a:avLst/>
            </a:prstGeom>
            <a:ln>
              <a:solidFill>
                <a:srgbClr val="277E6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05C0391-355F-B51B-A977-D61C5B57E85A}"/>
              </a:ext>
            </a:extLst>
          </p:cNvPr>
          <p:cNvSpPr txBox="1"/>
          <p:nvPr/>
        </p:nvSpPr>
        <p:spPr>
          <a:xfrm>
            <a:off x="290769" y="1546585"/>
            <a:ext cx="6210300" cy="369332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dirty="0">
                <a:latin typeface="DM Sans"/>
                <a:cs typeface="DM Sans"/>
              </a:rPr>
              <a:t>The program has three connected aims: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20C3BE-69F3-B73B-3FB0-E5EFE4DE3C07}"/>
              </a:ext>
            </a:extLst>
          </p:cNvPr>
          <p:cNvSpPr txBox="1"/>
          <p:nvPr/>
        </p:nvSpPr>
        <p:spPr>
          <a:xfrm>
            <a:off x="233950" y="5879585"/>
            <a:ext cx="11510963" cy="50558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12700" marR="5080" algn="ctr"/>
            <a:r>
              <a:rPr lang="en-US" sz="1500" b="1" dirty="0">
                <a:latin typeface="DM Sans"/>
                <a:cs typeface="DM Sans"/>
              </a:rPr>
              <a:t>Together, these elements aim to create lasting change – accelerating individual growth while continuing to build a stronger, more inclusive leadership culture at </a:t>
            </a:r>
            <a:r>
              <a:rPr lang="en-US" sz="1500" b="1" dirty="0" err="1">
                <a:latin typeface="DM Sans"/>
                <a:cs typeface="DM Sans"/>
              </a:rPr>
              <a:t>dsm-firmenich</a:t>
            </a:r>
            <a:r>
              <a:rPr lang="en-US" sz="1500" b="1" dirty="0">
                <a:latin typeface="DM Sans"/>
                <a:cs typeface="DM Sans"/>
              </a:rPr>
              <a:t>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6EB6354-B0E0-01FB-CEC4-D9FF6D6CBF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2938" y="6208276"/>
            <a:ext cx="2510043" cy="4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0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FCEC5E2B-F119-8F5C-60DF-087C9F36B57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411082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8" imgH="352" progId="TCLayout.ActiveDocument.1">
                  <p:embed/>
                </p:oleObj>
              </mc:Choice>
              <mc:Fallback>
                <p:oleObj name="think-cell Slide" r:id="rId4" imgW="348" imgH="352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CEC5E2B-F119-8F5C-60DF-087C9F36B5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Picture 31" descr="GettyImages-1441547662">
            <a:extLst>
              <a:ext uri="{FF2B5EF4-FFF2-40B4-BE49-F238E27FC236}">
                <a16:creationId xmlns:a16="http://schemas.microsoft.com/office/drawing/2014/main" id="{5F2BE6E1-571B-4B9B-B3B5-D3A884E582F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224" t="17374" b="1197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2D22946-39B6-E9F0-8803-41120690498C}"/>
              </a:ext>
            </a:extLst>
          </p:cNvPr>
          <p:cNvSpPr/>
          <p:nvPr/>
        </p:nvSpPr>
        <p:spPr>
          <a:xfrm>
            <a:off x="6969483" y="2424305"/>
            <a:ext cx="3489292" cy="3489293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2800" b="1" spc="-100">
                <a:solidFill>
                  <a:schemeClr val="accent6"/>
                </a:solidFill>
              </a:rPr>
              <a:t>Women Talent</a:t>
            </a:r>
            <a:r>
              <a:rPr lang="en-GB" sz="2400" b="1" spc="-100">
                <a:solidFill>
                  <a:schemeClr val="accent6"/>
                </a:solidFill>
              </a:rPr>
              <a:t> </a:t>
            </a:r>
            <a:r>
              <a:rPr lang="en-GB" sz="2400" b="1" spc="-100">
                <a:solidFill>
                  <a:schemeClr val="tx1"/>
                </a:solidFill>
              </a:rPr>
              <a:t>own their development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1CB3297-5BE4-896E-5AA5-19C53B3B6B23}"/>
              </a:ext>
            </a:extLst>
          </p:cNvPr>
          <p:cNvSpPr/>
          <p:nvPr/>
        </p:nvSpPr>
        <p:spPr>
          <a:xfrm>
            <a:off x="9723897" y="4138015"/>
            <a:ext cx="2128123" cy="2128124"/>
          </a:xfrm>
          <a:prstGeom prst="ellipse">
            <a:avLst/>
          </a:prstGeom>
          <a:solidFill>
            <a:srgbClr val="9138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HRBP</a:t>
            </a:r>
            <a:r>
              <a:rPr lang="en-GB" sz="1400" b="1">
                <a:solidFill>
                  <a:schemeClr val="bg1"/>
                </a:solidFill>
              </a:rPr>
              <a:t>s</a:t>
            </a:r>
            <a:endParaRPr lang="en-GB" sz="1400">
              <a:solidFill>
                <a:schemeClr val="bg1"/>
              </a:solidFill>
            </a:endParaRPr>
          </a:p>
          <a:p>
            <a:pPr algn="ctr"/>
            <a:r>
              <a:rPr lang="en-GB" sz="1400">
                <a:solidFill>
                  <a:schemeClr val="bg1"/>
                </a:solidFill>
              </a:rPr>
              <a:t>Act as strategic connector between Women Talent, Managers and Sponsors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C7BCEA8-D45A-0AFA-68C1-DCF62F4D63A8}"/>
              </a:ext>
            </a:extLst>
          </p:cNvPr>
          <p:cNvSpPr/>
          <p:nvPr/>
        </p:nvSpPr>
        <p:spPr>
          <a:xfrm>
            <a:off x="9098217" y="1465452"/>
            <a:ext cx="2128123" cy="2128124"/>
          </a:xfrm>
          <a:prstGeom prst="ellipse">
            <a:avLst/>
          </a:prstGeom>
          <a:solidFill>
            <a:srgbClr val="3072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Line Managers</a:t>
            </a:r>
            <a:endParaRPr lang="en-GB">
              <a:solidFill>
                <a:schemeClr val="bg1"/>
              </a:solidFill>
            </a:endParaRPr>
          </a:p>
          <a:p>
            <a:pPr algn="ctr"/>
            <a:r>
              <a:rPr lang="en-GB" sz="1400">
                <a:solidFill>
                  <a:schemeClr val="bg1"/>
                </a:solidFill>
              </a:rPr>
              <a:t>Connect learning to local context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8055D7C-C287-6E70-5D39-577CAC1AA026}"/>
              </a:ext>
            </a:extLst>
          </p:cNvPr>
          <p:cNvSpPr/>
          <p:nvPr/>
        </p:nvSpPr>
        <p:spPr>
          <a:xfrm>
            <a:off x="5481228" y="3565716"/>
            <a:ext cx="2128734" cy="2128734"/>
          </a:xfrm>
          <a:prstGeom prst="ellipse">
            <a:avLst/>
          </a:prstGeom>
          <a:solidFill>
            <a:srgbClr val="277E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>
                <a:solidFill>
                  <a:schemeClr val="bg1"/>
                </a:solidFill>
              </a:rPr>
              <a:t>Sponsors</a:t>
            </a:r>
          </a:p>
          <a:p>
            <a:pPr algn="ctr"/>
            <a:r>
              <a:rPr lang="en-GB" sz="1400">
                <a:solidFill>
                  <a:schemeClr val="bg1"/>
                </a:solidFill>
                <a:ea typeface="+mn-lt"/>
                <a:cs typeface="+mn-lt"/>
              </a:rPr>
              <a:t>Champion Women Talent’s progression through advocacy and visibility</a:t>
            </a:r>
            <a:endParaRPr lang="en-US" sz="110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4571F1-EE39-DBFB-B0AA-C4DE324B2156}"/>
              </a:ext>
            </a:extLst>
          </p:cNvPr>
          <p:cNvSpPr txBox="1"/>
          <p:nvPr/>
        </p:nvSpPr>
        <p:spPr>
          <a:xfrm>
            <a:off x="4127499" y="1550047"/>
            <a:ext cx="4317451" cy="369332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r>
              <a:rPr lang="en-GB" b="1" spc="-50">
                <a:latin typeface="+mj-lt"/>
              </a:rPr>
              <a:t>Aligned roles to accelerate progress: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AC3E130B-8510-0A9C-0874-FAE4C285D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7499" y="302400"/>
            <a:ext cx="8064500" cy="303211"/>
          </a:xfrm>
        </p:spPr>
        <p:txBody>
          <a:bodyPr vert="horz" rIns="0"/>
          <a:lstStyle/>
          <a:p>
            <a:r>
              <a:rPr lang="en-GB"/>
              <a:t>The Rise Together Ecosystem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54C4E2-EDDD-1DAB-A250-E6254A353350}"/>
              </a:ext>
            </a:extLst>
          </p:cNvPr>
          <p:cNvSpPr txBox="1"/>
          <p:nvPr/>
        </p:nvSpPr>
        <p:spPr>
          <a:xfrm>
            <a:off x="4127499" y="591628"/>
            <a:ext cx="7950200" cy="830997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600"/>
              <a:t>Rise Together is built on an ecosystem powered by connection, equipping Sponsors, Line Managers, and HRBPs with the skills to actively support and champion women’s advancement.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E0EE88E-D340-8AA2-EE9C-447397AC64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2938" y="6208276"/>
            <a:ext cx="2510043" cy="4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55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hink-cell data - do not delete" hidden="1">
            <a:extLst>
              <a:ext uri="{FF2B5EF4-FFF2-40B4-BE49-F238E27FC236}">
                <a16:creationId xmlns:a16="http://schemas.microsoft.com/office/drawing/2014/main" id="{42E6B1DF-B8D2-7C27-4735-D0AC6623F37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70824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8" imgH="352" progId="TCLayout.ActiveDocument.1">
                  <p:embed/>
                </p:oleObj>
              </mc:Choice>
              <mc:Fallback>
                <p:oleObj name="think-cell Slide" r:id="rId3" imgW="348" imgH="352" progId="TCLayout.ActiveDocument.1">
                  <p:embed/>
                  <p:pic>
                    <p:nvPicPr>
                      <p:cNvPr id="1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2E6B1DF-B8D2-7C27-4735-D0AC6623F3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18317733-3ED7-BB17-3423-EED2D13A81F6}"/>
              </a:ext>
            </a:extLst>
          </p:cNvPr>
          <p:cNvSpPr/>
          <p:nvPr/>
        </p:nvSpPr>
        <p:spPr>
          <a:xfrm>
            <a:off x="0" y="1"/>
            <a:ext cx="12192000" cy="2245360"/>
          </a:xfrm>
          <a:prstGeom prst="rect">
            <a:avLst/>
          </a:prstGeom>
          <a:solidFill>
            <a:srgbClr val="EED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65B7D8-A895-09FA-F412-D8692A5FD1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</p:spPr>
        <p:txBody>
          <a:bodyPr/>
          <a:lstStyle/>
          <a:p>
            <a:fld id="{21310630-3E25-4927-BD19-62F1A7DC7E9B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B78F833-59A0-7703-FB2A-AD0E94C4DE5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02400" y="605611"/>
            <a:ext cx="11417160" cy="288767"/>
          </a:xfrm>
        </p:spPr>
        <p:txBody>
          <a:bodyPr anchor="t"/>
          <a:lstStyle/>
          <a:p>
            <a:endParaRPr lang="en-GB" sz="1500" b="0"/>
          </a:p>
          <a:p>
            <a:r>
              <a:rPr lang="en-GB" sz="1500" b="0"/>
              <a:t>The Rise Together journey is structured around monthly leadership themes that connect Discovery Labs and ecosystem activities.</a:t>
            </a:r>
          </a:p>
          <a:p>
            <a:endParaRPr lang="en-GB" b="0"/>
          </a:p>
          <a:p>
            <a:endParaRPr lang="en-GB" b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76FE38A3-F598-AC72-2662-BF54A69DE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en-GB"/>
              <a:t>Rise Together Journey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F29FB3-0E96-AD08-3C1F-A000EBC1761C}"/>
              </a:ext>
            </a:extLst>
          </p:cNvPr>
          <p:cNvSpPr txBox="1"/>
          <p:nvPr/>
        </p:nvSpPr>
        <p:spPr>
          <a:xfrm>
            <a:off x="301624" y="1266597"/>
            <a:ext cx="11270615" cy="784830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GB" sz="1500"/>
              <a:t>Each theme builds capability, visibility, and connection, creating a continuous cycle of learning, reflection, and action. The Ecosystem: Women participants, line managers, sponsors and HRBPs engage with these themes through masterclasses, discussions, and practical application.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9D2370A-41D7-343E-B016-85DBBC9BFD51}"/>
              </a:ext>
            </a:extLst>
          </p:cNvPr>
          <p:cNvCxnSpPr>
            <a:cxnSpLocks/>
            <a:stCxn id="26" idx="3"/>
            <a:endCxn id="38" idx="1"/>
          </p:cNvCxnSpPr>
          <p:nvPr/>
        </p:nvCxnSpPr>
        <p:spPr>
          <a:xfrm>
            <a:off x="2079839" y="2981811"/>
            <a:ext cx="8031765" cy="0"/>
          </a:xfrm>
          <a:prstGeom prst="line">
            <a:avLst/>
          </a:prstGeom>
          <a:ln w="28575">
            <a:solidFill>
              <a:srgbClr val="5816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8C5F486-C8D1-A60A-2F82-D6C2CD21BA7B}"/>
              </a:ext>
            </a:extLst>
          </p:cNvPr>
          <p:cNvSpPr/>
          <p:nvPr/>
        </p:nvSpPr>
        <p:spPr>
          <a:xfrm>
            <a:off x="301624" y="2729340"/>
            <a:ext cx="1778215" cy="504942"/>
          </a:xfrm>
          <a:prstGeom prst="rect">
            <a:avLst/>
          </a:prstGeom>
          <a:solidFill>
            <a:srgbClr val="EED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GB" sz="1200" b="1">
                <a:solidFill>
                  <a:srgbClr val="58166D"/>
                </a:solidFill>
              </a:rPr>
              <a:t>Kick Off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711998-36BC-ADF6-3DB1-4410595BBAA0}"/>
              </a:ext>
            </a:extLst>
          </p:cNvPr>
          <p:cNvSpPr/>
          <p:nvPr/>
        </p:nvSpPr>
        <p:spPr>
          <a:xfrm>
            <a:off x="4225745" y="2729340"/>
            <a:ext cx="1778000" cy="504942"/>
          </a:xfrm>
          <a:prstGeom prst="rect">
            <a:avLst/>
          </a:prstGeom>
          <a:solidFill>
            <a:srgbClr val="EED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GB" sz="1200" b="1">
                <a:solidFill>
                  <a:srgbClr val="58166D"/>
                </a:solidFill>
              </a:rPr>
              <a:t>Month 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07EB60-B0C6-A0D3-FB0A-C29A68F9DCE5}"/>
              </a:ext>
            </a:extLst>
          </p:cNvPr>
          <p:cNvSpPr/>
          <p:nvPr/>
        </p:nvSpPr>
        <p:spPr>
          <a:xfrm>
            <a:off x="2263792" y="2733434"/>
            <a:ext cx="1778000" cy="504942"/>
          </a:xfrm>
          <a:prstGeom prst="rect">
            <a:avLst/>
          </a:prstGeom>
          <a:solidFill>
            <a:srgbClr val="EED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GB" sz="1200" b="1">
                <a:solidFill>
                  <a:srgbClr val="58166D"/>
                </a:solidFill>
              </a:rPr>
              <a:t>Month 1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FF4516D-EFF6-E96E-7AEE-E9BFF45CB97C}"/>
              </a:ext>
            </a:extLst>
          </p:cNvPr>
          <p:cNvSpPr/>
          <p:nvPr/>
        </p:nvSpPr>
        <p:spPr>
          <a:xfrm>
            <a:off x="6187698" y="2751681"/>
            <a:ext cx="1778000" cy="504942"/>
          </a:xfrm>
          <a:prstGeom prst="rect">
            <a:avLst/>
          </a:prstGeom>
          <a:solidFill>
            <a:srgbClr val="EED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lang="en-GB" sz="1200" b="1">
                <a:solidFill>
                  <a:srgbClr val="58166D"/>
                </a:solidFill>
              </a:rPr>
              <a:t>Month 3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6256E42-3DAE-D685-25D4-1D520802F548}"/>
              </a:ext>
            </a:extLst>
          </p:cNvPr>
          <p:cNvSpPr/>
          <p:nvPr/>
        </p:nvSpPr>
        <p:spPr>
          <a:xfrm>
            <a:off x="8149651" y="2729340"/>
            <a:ext cx="1778000" cy="504942"/>
          </a:xfrm>
          <a:prstGeom prst="rect">
            <a:avLst/>
          </a:prstGeom>
          <a:solidFill>
            <a:srgbClr val="EED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58166D"/>
                </a:solidFill>
                <a:effectLst/>
                <a:uLnTx/>
                <a:uFillTx/>
                <a:ea typeface="+mn-ea"/>
                <a:cs typeface="+mn-cs"/>
              </a:rPr>
              <a:t>Month 4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3819C75-4099-559B-1016-F9DCE67E4FA6}"/>
              </a:ext>
            </a:extLst>
          </p:cNvPr>
          <p:cNvSpPr/>
          <p:nvPr/>
        </p:nvSpPr>
        <p:spPr>
          <a:xfrm>
            <a:off x="10111604" y="2729340"/>
            <a:ext cx="1778000" cy="504942"/>
          </a:xfrm>
          <a:prstGeom prst="rect">
            <a:avLst/>
          </a:prstGeom>
          <a:solidFill>
            <a:srgbClr val="EEDB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58166D"/>
                </a:solidFill>
                <a:effectLst/>
                <a:uLnTx/>
                <a:uFillTx/>
                <a:ea typeface="+mn-ea"/>
                <a:cs typeface="+mn-cs"/>
              </a:rPr>
              <a:t>Month 5</a:t>
            </a:r>
          </a:p>
        </p:txBody>
      </p:sp>
      <p:graphicFrame>
        <p:nvGraphicFramePr>
          <p:cNvPr id="40" name="object 5">
            <a:extLst>
              <a:ext uri="{FF2B5EF4-FFF2-40B4-BE49-F238E27FC236}">
                <a16:creationId xmlns:a16="http://schemas.microsoft.com/office/drawing/2014/main" id="{9F0AD2FE-39AD-CC68-871A-2FE6B6333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896247"/>
              </p:ext>
            </p:extLst>
          </p:nvPr>
        </p:nvGraphicFramePr>
        <p:xfrm>
          <a:off x="301731" y="3369717"/>
          <a:ext cx="11587980" cy="235216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31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1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1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13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13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313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6573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spc="0" baseline="0">
                          <a:solidFill>
                            <a:schemeClr val="bg1"/>
                          </a:solidFill>
                        </a:rPr>
                        <a:t>Kick-off</a:t>
                      </a:r>
                      <a:endParaRPr lang="en-US" sz="1200" b="1">
                        <a:solidFill>
                          <a:schemeClr val="bg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89187" marB="0" anchor="ctr">
                    <a:lnL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38B0"/>
                    </a:solidFill>
                  </a:tcPr>
                </a:tc>
                <a:tc>
                  <a:txBody>
                    <a:bodyPr/>
                    <a:lstStyle/>
                    <a:p>
                      <a:pPr marL="240029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spc="0" baseline="0">
                          <a:solidFill>
                            <a:schemeClr val="bg1"/>
                          </a:solidFill>
                        </a:rPr>
                        <a:t>Own your Impact: Leading with Identity and Presence</a:t>
                      </a:r>
                      <a:endParaRPr sz="1200" b="1">
                        <a:solidFill>
                          <a:schemeClr val="bg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8918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38B0"/>
                    </a:solidFill>
                  </a:tcPr>
                </a:tc>
                <a:tc>
                  <a:txBody>
                    <a:bodyPr/>
                    <a:lstStyle/>
                    <a:p>
                      <a:pPr marL="21018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spc="0" baseline="0">
                          <a:solidFill>
                            <a:schemeClr val="bg1"/>
                          </a:solidFill>
                        </a:rPr>
                        <a:t>Fuel your Fire: Performing with Purpose not Burnout</a:t>
                      </a:r>
                      <a:endParaRPr sz="1200" b="1">
                        <a:solidFill>
                          <a:schemeClr val="bg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8918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38B0"/>
                    </a:solidFill>
                  </a:tcPr>
                </a:tc>
                <a:tc>
                  <a:txBody>
                    <a:bodyPr/>
                    <a:lstStyle/>
                    <a:p>
                      <a:pPr marL="3143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spc="0" baseline="0">
                          <a:solidFill>
                            <a:schemeClr val="bg1"/>
                          </a:solidFill>
                        </a:rPr>
                        <a:t>Redefining Power: Influence with Integrity</a:t>
                      </a:r>
                      <a:endParaRPr sz="1200" b="1">
                        <a:solidFill>
                          <a:schemeClr val="bg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8918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38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spc="0" baseline="0">
                          <a:solidFill>
                            <a:schemeClr val="bg1"/>
                          </a:solidFill>
                        </a:rPr>
                        <a:t>Design your Path: From Performer to Strategist</a:t>
                      </a:r>
                      <a:endParaRPr sz="1200" b="1">
                        <a:solidFill>
                          <a:schemeClr val="bg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8918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38B0"/>
                    </a:solidFill>
                  </a:tcPr>
                </a:tc>
                <a:tc>
                  <a:txBody>
                    <a:bodyPr/>
                    <a:lstStyle/>
                    <a:p>
                      <a:pPr marL="110489" marR="375920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lang="en-US" sz="1200" b="1" spc="0" baseline="0">
                          <a:solidFill>
                            <a:schemeClr val="bg1"/>
                          </a:solidFill>
                        </a:rPr>
                        <a:t>Be Seen. Be Heard.</a:t>
                      </a:r>
                    </a:p>
                    <a:p>
                      <a:pPr marL="110489">
                        <a:lnSpc>
                          <a:spcPct val="100000"/>
                        </a:lnSpc>
                      </a:pPr>
                      <a:r>
                        <a:rPr lang="en-US" sz="1200" b="1" spc="0" baseline="0">
                          <a:solidFill>
                            <a:schemeClr val="bg1"/>
                          </a:solidFill>
                        </a:rPr>
                        <a:t>Be Sponsored</a:t>
                      </a:r>
                      <a:endParaRPr sz="1200" b="1">
                        <a:solidFill>
                          <a:schemeClr val="bg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8918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38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lang="en-US" sz="1200" spc="0" baseline="0">
                        <a:solidFill>
                          <a:schemeClr val="tx1"/>
                        </a:solidFill>
                      </a:endParaRPr>
                    </a:p>
                    <a:p>
                      <a:pPr marL="111125" marR="66040">
                        <a:lnSpc>
                          <a:spcPct val="100000"/>
                        </a:lnSpc>
                      </a:pPr>
                      <a:r>
                        <a:rPr lang="en-US" sz="1200" spc="0" baseline="0">
                          <a:solidFill>
                            <a:schemeClr val="tx1"/>
                          </a:solidFill>
                        </a:rPr>
                        <a:t>Define your personal intentions. Connect across the ecosystem and set collective goals for the journey ahead.</a:t>
                      </a:r>
                      <a:endParaRPr lang="en-US" sz="1200" spc="0" baseline="0">
                        <a:solidFill>
                          <a:schemeClr val="tx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68417" marB="0">
                    <a:lnL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spc="0" baseline="0">
                        <a:solidFill>
                          <a:schemeClr val="tx1"/>
                        </a:solidFill>
                      </a:endParaRPr>
                    </a:p>
                    <a:p>
                      <a:pPr marL="110489" marR="149225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Deepen authentic leadership and executive presence.</a:t>
                      </a:r>
                    </a:p>
                    <a:p>
                      <a:pPr marL="110489" marR="55244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Communicate with clarity  and confidence to influence outcomes</a:t>
                      </a:r>
                    </a:p>
                    <a:p>
                      <a:pPr marL="110489" marR="353060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and shape direction.</a:t>
                      </a:r>
                      <a:endParaRPr sz="1200" spc="0" baseline="0">
                        <a:solidFill>
                          <a:schemeClr val="tx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68417" marB="0">
                    <a:lnL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spc="0" baseline="0">
                        <a:solidFill>
                          <a:schemeClr val="tx1"/>
                        </a:solidFill>
                      </a:endParaRPr>
                    </a:p>
                    <a:p>
                      <a:pPr marL="110489" marR="107314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Reassess focus, pace, and priorities. Understand how to sustain performance and wellbeing over time.</a:t>
                      </a:r>
                      <a:endParaRPr sz="1200" spc="0" baseline="0">
                        <a:solidFill>
                          <a:schemeClr val="tx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68417" marB="0">
                    <a:lnL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spc="0" baseline="0">
                        <a:solidFill>
                          <a:schemeClr val="tx1"/>
                        </a:solidFill>
                      </a:endParaRPr>
                    </a:p>
                    <a:p>
                      <a:pPr marL="110489" marR="93345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Examine how power and influence show up in your leadership.</a:t>
                      </a:r>
                    </a:p>
                    <a:p>
                      <a:pPr marL="110489" marR="81280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Use them intentionally to drive inclusion, equity, and meaningful impact.</a:t>
                      </a:r>
                      <a:endParaRPr sz="1200" spc="0" baseline="0">
                        <a:solidFill>
                          <a:schemeClr val="tx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68417" marB="0">
                    <a:lnL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spc="0" baseline="0">
                        <a:solidFill>
                          <a:schemeClr val="tx1"/>
                        </a:solidFill>
                      </a:endParaRPr>
                    </a:p>
                    <a:p>
                      <a:pPr marL="110489" marR="53340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Take a deliberate view of your next chapter. Clarify priorities, explore opportunities for stretch,</a:t>
                      </a:r>
                    </a:p>
                    <a:p>
                      <a:pPr marL="110489" marR="238760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and position yourself for continued visibility  and growth.</a:t>
                      </a:r>
                      <a:endParaRPr sz="1200" spc="0" baseline="0">
                        <a:solidFill>
                          <a:schemeClr val="tx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68417" marB="0">
                    <a:lnL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spc="0" baseline="0">
                        <a:solidFill>
                          <a:schemeClr val="tx1"/>
                        </a:solidFill>
                      </a:endParaRPr>
                    </a:p>
                    <a:p>
                      <a:pPr marL="110489" marR="104775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Reflect on how your impact has evolved.</a:t>
                      </a:r>
                    </a:p>
                    <a:p>
                      <a:pPr marL="110489" marR="175260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Recognize progress, strengthen networks, and plan how to sustain advocacy and influence beyond</a:t>
                      </a:r>
                    </a:p>
                    <a:p>
                      <a:pPr marL="110489">
                        <a:lnSpc>
                          <a:spcPct val="100000"/>
                        </a:lnSpc>
                      </a:pPr>
                      <a:r>
                        <a:rPr sz="1200" spc="0" baseline="0">
                          <a:solidFill>
                            <a:schemeClr val="tx1"/>
                          </a:solidFill>
                        </a:rPr>
                        <a:t>the program.</a:t>
                      </a:r>
                      <a:endParaRPr sz="1200" spc="0" baseline="0">
                        <a:solidFill>
                          <a:schemeClr val="tx1"/>
                        </a:solidFill>
                        <a:latin typeface="DM Sans"/>
                        <a:cs typeface="DM Sans"/>
                      </a:endParaRPr>
                    </a:p>
                  </a:txBody>
                  <a:tcPr marL="0" marR="0" marT="68417" marB="0">
                    <a:lnL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138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767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F9B43-AEF8-727F-0A5C-29AD47944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hink-cell data - do not delete" hidden="1">
            <a:extLst>
              <a:ext uri="{FF2B5EF4-FFF2-40B4-BE49-F238E27FC236}">
                <a16:creationId xmlns:a16="http://schemas.microsoft.com/office/drawing/2014/main" id="{0E7EA498-E880-9552-13D9-B0DBBD1F756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65711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8" imgH="352" progId="TCLayout.ActiveDocument.1">
                  <p:embed/>
                </p:oleObj>
              </mc:Choice>
              <mc:Fallback>
                <p:oleObj name="think-cell Slide" r:id="rId3" imgW="348" imgH="352" progId="TCLayout.ActiveDocument.1">
                  <p:embed/>
                  <p:pic>
                    <p:nvPicPr>
                      <p:cNvPr id="1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E7EA498-E880-9552-13D9-B0DBBD1F75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73F3A20F-3217-C76F-8A87-DD09CBAB8E21}"/>
              </a:ext>
            </a:extLst>
          </p:cNvPr>
          <p:cNvSpPr/>
          <p:nvPr/>
        </p:nvSpPr>
        <p:spPr>
          <a:xfrm>
            <a:off x="0" y="1"/>
            <a:ext cx="12192000" cy="2733040"/>
          </a:xfrm>
          <a:prstGeom prst="rect">
            <a:avLst/>
          </a:prstGeom>
          <a:solidFill>
            <a:srgbClr val="CCBC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A163A-CBCD-79FD-C7F6-387A8A0592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400" y="6450806"/>
            <a:ext cx="1040625" cy="109061"/>
          </a:xfrm>
        </p:spPr>
        <p:txBody>
          <a:bodyPr/>
          <a:lstStyle/>
          <a:p>
            <a:fld id="{21310630-3E25-4927-BD19-62F1A7DC7E9B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D165771-DACD-6140-878E-FD6443C246A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02400" y="605611"/>
            <a:ext cx="11417160" cy="288767"/>
          </a:xfrm>
        </p:spPr>
        <p:txBody>
          <a:bodyPr anchor="t"/>
          <a:lstStyle/>
          <a:p>
            <a:r>
              <a:rPr lang="en-GB" sz="1600" b="0"/>
              <a:t>Rise Together combines structured learning, connection, and reflection designed to accelerate growth across the six-month journey.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3F18075-EF2B-42BA-57E3-54FFF7E85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en-GB"/>
              <a:t>What makes up the Rise Together journey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B6C1F9D9-4731-25F8-9D81-6A1B7EECDFB4}"/>
              </a:ext>
            </a:extLst>
          </p:cNvPr>
          <p:cNvSpPr txBox="1"/>
          <p:nvPr/>
        </p:nvSpPr>
        <p:spPr>
          <a:xfrm>
            <a:off x="301624" y="1621091"/>
            <a:ext cx="2114816" cy="254446"/>
          </a:xfrm>
          <a:prstGeom prst="rect">
            <a:avLst/>
          </a:prstGeom>
        </p:spPr>
        <p:txBody>
          <a:bodyPr vert="horz" wrap="square" lIns="0" tIns="8145" rIns="0" bIns="0" rtlCol="0">
            <a:spAutoFit/>
          </a:bodyPr>
          <a:lstStyle/>
          <a:p>
            <a:pPr marL="8145">
              <a:spcBef>
                <a:spcPts val="64"/>
              </a:spcBef>
            </a:pPr>
            <a:r>
              <a:rPr lang="en-GB" sz="1600" b="1">
                <a:solidFill>
                  <a:srgbClr val="994F00"/>
                </a:solidFill>
                <a:latin typeface="DM Sans"/>
                <a:cs typeface="DM Sans"/>
              </a:rPr>
              <a:t>The</a:t>
            </a:r>
            <a:r>
              <a:rPr lang="en-GB" sz="1600" b="1" spc="-42">
                <a:solidFill>
                  <a:srgbClr val="994F00"/>
                </a:solidFill>
                <a:latin typeface="DM Sans"/>
                <a:cs typeface="DM Sans"/>
              </a:rPr>
              <a:t> </a:t>
            </a:r>
            <a:r>
              <a:rPr lang="en-GB" sz="1600" b="1">
                <a:solidFill>
                  <a:srgbClr val="994F00"/>
                </a:solidFill>
                <a:latin typeface="DM Sans"/>
                <a:cs typeface="DM Sans"/>
              </a:rPr>
              <a:t>core</a:t>
            </a:r>
            <a:r>
              <a:rPr lang="en-GB" sz="1600" b="1" spc="-38">
                <a:solidFill>
                  <a:srgbClr val="994F00"/>
                </a:solidFill>
                <a:latin typeface="DM Sans"/>
                <a:cs typeface="DM Sans"/>
              </a:rPr>
              <a:t> </a:t>
            </a:r>
            <a:r>
              <a:rPr lang="en-GB" sz="1600" b="1" spc="-6">
                <a:solidFill>
                  <a:srgbClr val="994F00"/>
                </a:solidFill>
                <a:latin typeface="DM Sans"/>
                <a:cs typeface="DM Sans"/>
              </a:rPr>
              <a:t>elements:</a:t>
            </a:r>
            <a:endParaRPr lang="en-GB" sz="1600" b="1">
              <a:solidFill>
                <a:srgbClr val="994F00"/>
              </a:solidFill>
              <a:latin typeface="DM Sans"/>
              <a:cs typeface="DM San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72913D-9B26-E1D7-4D6B-9600207522EE}"/>
              </a:ext>
            </a:extLst>
          </p:cNvPr>
          <p:cNvSpPr/>
          <p:nvPr/>
        </p:nvSpPr>
        <p:spPr>
          <a:xfrm>
            <a:off x="301624" y="2875280"/>
            <a:ext cx="1778215" cy="2951480"/>
          </a:xfrm>
          <a:prstGeom prst="rect">
            <a:avLst/>
          </a:prstGeom>
          <a:solidFill>
            <a:srgbClr val="F5D8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marL="102235"/>
            <a:r>
              <a:rPr lang="en-GB" sz="1200">
                <a:solidFill>
                  <a:schemeClr val="tx1"/>
                </a:solidFill>
              </a:rPr>
              <a:t>Facilitated learning spaces that explore core leadership themes.</a:t>
            </a:r>
          </a:p>
          <a:p>
            <a:pPr marL="102235" marR="429895"/>
            <a:r>
              <a:rPr lang="en-GB" sz="1200">
                <a:solidFill>
                  <a:schemeClr val="tx1"/>
                </a:solidFill>
              </a:rPr>
              <a:t>Women build self-awareness, strengthen influence, and connect their growth to </a:t>
            </a:r>
            <a:br>
              <a:rPr lang="en-GB" sz="1200">
                <a:solidFill>
                  <a:schemeClr val="tx1"/>
                </a:solidFill>
              </a:rPr>
            </a:br>
            <a:r>
              <a:rPr lang="en-GB" sz="1200" err="1">
                <a:solidFill>
                  <a:schemeClr val="tx1"/>
                </a:solidFill>
              </a:rPr>
              <a:t>dsm-firmenich’s</a:t>
            </a:r>
            <a:r>
              <a:rPr lang="en-GB" sz="1200">
                <a:solidFill>
                  <a:schemeClr val="tx1"/>
                </a:solidFill>
              </a:rPr>
              <a:t> Leadership Narrative.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97AD435-781D-01E7-48D3-D06C59ABD2FB}"/>
              </a:ext>
            </a:extLst>
          </p:cNvPr>
          <p:cNvSpPr/>
          <p:nvPr/>
        </p:nvSpPr>
        <p:spPr>
          <a:xfrm>
            <a:off x="4225745" y="2875280"/>
            <a:ext cx="1778000" cy="2951480"/>
          </a:xfrm>
          <a:prstGeom prst="rect">
            <a:avLst/>
          </a:prstGeom>
          <a:solidFill>
            <a:srgbClr val="F5D8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marL="102235" marR="348615"/>
            <a:r>
              <a:rPr lang="en-GB" sz="1200">
                <a:solidFill>
                  <a:schemeClr val="tx1"/>
                </a:solidFill>
              </a:rPr>
              <a:t>Focused on key development topics. Circles expand networks, provide access to multiple senior leaders, creating cross BU visibility.</a:t>
            </a:r>
          </a:p>
          <a:p>
            <a:pPr lvl="0">
              <a:defRPr/>
            </a:pPr>
            <a:endParaRPr lang="en-GB" sz="1200" b="1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58D71A3-9C55-8ADE-6252-7277A6C456F3}"/>
              </a:ext>
            </a:extLst>
          </p:cNvPr>
          <p:cNvSpPr/>
          <p:nvPr/>
        </p:nvSpPr>
        <p:spPr>
          <a:xfrm>
            <a:off x="6187698" y="2897621"/>
            <a:ext cx="1778000" cy="2951480"/>
          </a:xfrm>
          <a:prstGeom prst="rect">
            <a:avLst/>
          </a:prstGeom>
          <a:solidFill>
            <a:srgbClr val="F5D8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marL="102235"/>
            <a:r>
              <a:rPr lang="en-GB" sz="1200">
                <a:solidFill>
                  <a:schemeClr val="tx1"/>
                </a:solidFill>
              </a:rPr>
              <a:t>Joint discussions between Women Talent, Sponsor, and Line Manager.</a:t>
            </a:r>
          </a:p>
          <a:p>
            <a:pPr marL="102235" marR="324485"/>
            <a:r>
              <a:rPr lang="en-GB" sz="1200">
                <a:solidFill>
                  <a:schemeClr val="tx1"/>
                </a:solidFill>
              </a:rPr>
              <a:t>Triads align sponsorship, visibility, and development actions to ensure progress is mutually reinforcing.</a:t>
            </a:r>
          </a:p>
          <a:p>
            <a:pPr lvl="0">
              <a:defRPr/>
            </a:pPr>
            <a:endParaRPr lang="en-GB" sz="1200" b="1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E175C9-0AC9-AB30-2B7F-6CD3AE578216}"/>
              </a:ext>
            </a:extLst>
          </p:cNvPr>
          <p:cNvSpPr/>
          <p:nvPr/>
        </p:nvSpPr>
        <p:spPr>
          <a:xfrm>
            <a:off x="2263775" y="2879615"/>
            <a:ext cx="1778215" cy="2951480"/>
          </a:xfrm>
          <a:prstGeom prst="rect">
            <a:avLst/>
          </a:prstGeom>
          <a:solidFill>
            <a:srgbClr val="F5D8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marL="102235"/>
            <a:r>
              <a:rPr lang="en-GB" sz="1200">
                <a:solidFill>
                  <a:schemeClr val="tx1"/>
                </a:solidFill>
              </a:rPr>
              <a:t>Focused conversations on goals, strengths, and development priorities. Sponsors offer tailored guidance, feedback, and advocacy to accelerate growth and visibility.	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80F411-0016-D101-232A-0CCE90329B2B}"/>
              </a:ext>
            </a:extLst>
          </p:cNvPr>
          <p:cNvSpPr/>
          <p:nvPr/>
        </p:nvSpPr>
        <p:spPr>
          <a:xfrm>
            <a:off x="10112375" y="2875280"/>
            <a:ext cx="1778215" cy="2951480"/>
          </a:xfrm>
          <a:prstGeom prst="rect">
            <a:avLst/>
          </a:prstGeom>
          <a:solidFill>
            <a:srgbClr val="F5D8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marL="102235"/>
            <a:r>
              <a:rPr lang="en-GB" sz="1200">
                <a:solidFill>
                  <a:schemeClr val="tx1"/>
                </a:solidFill>
                <a:cs typeface="DM Sans"/>
              </a:rPr>
              <a:t>Regional reflection sessions where participants share progress, challenges, and learnings. </a:t>
            </a:r>
            <a:br>
              <a:rPr lang="en-GB" sz="1200">
                <a:solidFill>
                  <a:schemeClr val="tx1"/>
                </a:solidFill>
                <a:cs typeface="DM Sans"/>
              </a:rPr>
            </a:br>
            <a:r>
              <a:rPr lang="en-GB" sz="1200">
                <a:solidFill>
                  <a:schemeClr val="tx1"/>
                </a:solidFill>
                <a:cs typeface="DM Sans"/>
              </a:rPr>
              <a:t>These conversations reinforce peer learning and sustain momentum between Discovery Labs.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B48361-681B-9BD7-D5E9-8BE5864FBCA9}"/>
              </a:ext>
            </a:extLst>
          </p:cNvPr>
          <p:cNvSpPr/>
          <p:nvPr/>
        </p:nvSpPr>
        <p:spPr>
          <a:xfrm>
            <a:off x="301625" y="2062480"/>
            <a:ext cx="1778215" cy="670561"/>
          </a:xfrm>
          <a:prstGeom prst="rect">
            <a:avLst/>
          </a:prstGeom>
          <a:solidFill>
            <a:srgbClr val="994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102235"/>
            <a:r>
              <a:rPr lang="en-GB" sz="1200" b="1">
                <a:cs typeface="DM Sans"/>
              </a:rPr>
              <a:t>Discovery Labs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12DB52-58AC-1C2D-C6D1-6C1E6221B56C}"/>
              </a:ext>
            </a:extLst>
          </p:cNvPr>
          <p:cNvSpPr/>
          <p:nvPr/>
        </p:nvSpPr>
        <p:spPr>
          <a:xfrm>
            <a:off x="2263775" y="2062480"/>
            <a:ext cx="1778215" cy="670561"/>
          </a:xfrm>
          <a:prstGeom prst="rect">
            <a:avLst/>
          </a:prstGeom>
          <a:solidFill>
            <a:srgbClr val="994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102235"/>
            <a:r>
              <a:rPr lang="en-GB" sz="1200" b="1">
                <a:cs typeface="DM Sans"/>
              </a:rPr>
              <a:t>Sponsor Connections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FC129E-CD02-AE63-9375-4344A2114B3E}"/>
              </a:ext>
            </a:extLst>
          </p:cNvPr>
          <p:cNvSpPr/>
          <p:nvPr/>
        </p:nvSpPr>
        <p:spPr>
          <a:xfrm>
            <a:off x="4225925" y="2062480"/>
            <a:ext cx="1778215" cy="670561"/>
          </a:xfrm>
          <a:prstGeom prst="rect">
            <a:avLst/>
          </a:prstGeom>
          <a:solidFill>
            <a:srgbClr val="994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102235"/>
            <a:r>
              <a:rPr lang="en-GB" sz="1200" b="1">
                <a:cs typeface="DM Sans"/>
              </a:rPr>
              <a:t>Sponsorship Circles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071557-FFD7-19F5-5C71-FE3ACC882A52}"/>
              </a:ext>
            </a:extLst>
          </p:cNvPr>
          <p:cNvSpPr/>
          <p:nvPr/>
        </p:nvSpPr>
        <p:spPr>
          <a:xfrm>
            <a:off x="6188075" y="2062480"/>
            <a:ext cx="1778215" cy="670561"/>
          </a:xfrm>
          <a:prstGeom prst="rect">
            <a:avLst/>
          </a:prstGeom>
          <a:solidFill>
            <a:srgbClr val="994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102235"/>
            <a:r>
              <a:rPr lang="en-GB" sz="1200" b="1">
                <a:cs typeface="DM Sans"/>
              </a:rPr>
              <a:t>Triad Conversations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4A1EED-32EE-8271-AF9F-213D17797510}"/>
              </a:ext>
            </a:extLst>
          </p:cNvPr>
          <p:cNvSpPr/>
          <p:nvPr/>
        </p:nvSpPr>
        <p:spPr>
          <a:xfrm>
            <a:off x="8150225" y="2062480"/>
            <a:ext cx="1778215" cy="670561"/>
          </a:xfrm>
          <a:prstGeom prst="rect">
            <a:avLst/>
          </a:prstGeom>
          <a:solidFill>
            <a:srgbClr val="994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102235"/>
            <a:r>
              <a:rPr lang="en-GB" sz="1200" b="1">
                <a:cs typeface="DM Sans"/>
              </a:rPr>
              <a:t>Meet the Leaders Panel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C8326FA-5965-D4AE-45BF-7B1AE72AB7E4}"/>
              </a:ext>
            </a:extLst>
          </p:cNvPr>
          <p:cNvSpPr/>
          <p:nvPr/>
        </p:nvSpPr>
        <p:spPr>
          <a:xfrm>
            <a:off x="10112376" y="2062480"/>
            <a:ext cx="1778215" cy="670561"/>
          </a:xfrm>
          <a:prstGeom prst="rect">
            <a:avLst/>
          </a:prstGeom>
          <a:solidFill>
            <a:srgbClr val="994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102235"/>
            <a:r>
              <a:rPr lang="en-GB" sz="1200" b="1">
                <a:cs typeface="DM Sans"/>
              </a:rPr>
              <a:t>Local Group Connections (facilitated by HRBPs)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E7A3FAF-256E-6CAE-918C-F513208B5ED5}"/>
              </a:ext>
            </a:extLst>
          </p:cNvPr>
          <p:cNvSpPr/>
          <p:nvPr/>
        </p:nvSpPr>
        <p:spPr>
          <a:xfrm>
            <a:off x="8150225" y="2875598"/>
            <a:ext cx="1778215" cy="2951480"/>
          </a:xfrm>
          <a:prstGeom prst="rect">
            <a:avLst/>
          </a:prstGeom>
          <a:solidFill>
            <a:srgbClr val="F5D8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marL="102235"/>
            <a:r>
              <a:rPr lang="en-GB" sz="1200">
                <a:solidFill>
                  <a:schemeClr val="tx1"/>
                </a:solidFill>
                <a:cs typeface="DM Sans"/>
              </a:rPr>
              <a:t>Live sessions with senior dsm-firmenich leaders sharing insights on leadership, inclusion, and personal growth. It aims to build connections across cohorts and inspire participants to apply learning in their own contexts.</a:t>
            </a:r>
          </a:p>
          <a:p>
            <a:pPr marL="102235"/>
            <a:endParaRPr lang="en-GB" sz="1200">
              <a:solidFill>
                <a:schemeClr val="tx1"/>
              </a:solidFill>
              <a:cs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3226580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0247B-88C6-B436-4084-EE04E73A0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02B8910-6FFA-0F11-389F-E3C455D1E6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erson standing on a mountain&#10;&#10;AI-generated content may be incorrect.">
            <a:extLst>
              <a:ext uri="{FF2B5EF4-FFF2-40B4-BE49-F238E27FC236}">
                <a16:creationId xmlns:a16="http://schemas.microsoft.com/office/drawing/2014/main" id="{28087F6E-772A-76FF-8337-11BAF4E55A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391" r="39692"/>
          <a:stretch>
            <a:fillRect/>
          </a:stretch>
        </p:blipFill>
        <p:spPr>
          <a:xfrm>
            <a:off x="7416991" y="0"/>
            <a:ext cx="4775009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6BFE697-618E-ABCC-3C92-862F87215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718" y="412467"/>
            <a:ext cx="8932584" cy="597486"/>
          </a:xfrm>
        </p:spPr>
        <p:txBody>
          <a:bodyPr/>
          <a:lstStyle/>
          <a:p>
            <a:r>
              <a:rPr lang="en-US" sz="2000">
                <a:solidFill>
                  <a:schemeClr val="tx1"/>
                </a:solidFill>
              </a:rPr>
              <a:t>Mentoring vs Sponsorship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8E4AC9C-B149-AC7F-E142-C53FA64DBB6A}"/>
              </a:ext>
            </a:extLst>
          </p:cNvPr>
          <p:cNvGrpSpPr/>
          <p:nvPr/>
        </p:nvGrpSpPr>
        <p:grpSpPr>
          <a:xfrm>
            <a:off x="502877" y="1422420"/>
            <a:ext cx="4907635" cy="4907635"/>
            <a:chOff x="502877" y="1422420"/>
            <a:chExt cx="4907635" cy="490763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6026BCD-D6E8-FFF9-B77F-2B39ADA6D0C4}"/>
                </a:ext>
              </a:extLst>
            </p:cNvPr>
            <p:cNvSpPr/>
            <p:nvPr/>
          </p:nvSpPr>
          <p:spPr>
            <a:xfrm>
              <a:off x="502877" y="1422420"/>
              <a:ext cx="4907635" cy="4907635"/>
            </a:xfrm>
            <a:prstGeom prst="ellipse">
              <a:avLst/>
            </a:prstGeom>
            <a:solidFill>
              <a:srgbClr val="CC741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9FAB3CF-5F78-39EA-5E18-82DEBF198587}"/>
                </a:ext>
              </a:extLst>
            </p:cNvPr>
            <p:cNvSpPr txBox="1"/>
            <p:nvPr/>
          </p:nvSpPr>
          <p:spPr>
            <a:xfrm>
              <a:off x="978805" y="2542711"/>
              <a:ext cx="4251767" cy="22159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2400" b="1" kern="0">
                  <a:solidFill>
                    <a:schemeClr val="bg1"/>
                  </a:solidFill>
                </a:rPr>
                <a:t>Mentoring is about </a:t>
              </a:r>
              <a:br>
                <a:rPr lang="en-US" sz="2400" b="1" kern="0">
                  <a:solidFill>
                    <a:schemeClr val="bg1"/>
                  </a:solidFill>
                </a:rPr>
              </a:br>
              <a:r>
                <a:rPr lang="en-US" sz="2400" b="1" kern="0">
                  <a:solidFill>
                    <a:schemeClr val="bg1"/>
                  </a:solidFill>
                </a:rPr>
                <a:t>advice and perspective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2000" kern="0">
                <a:solidFill>
                  <a:schemeClr val="bg1"/>
                </a:solidFill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000" kern="0">
                  <a:solidFill>
                    <a:schemeClr val="bg1"/>
                  </a:solidFill>
                </a:rPr>
                <a:t>Helps you think 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000" kern="0">
                  <a:solidFill>
                    <a:schemeClr val="bg1"/>
                  </a:solidFill>
                </a:rPr>
                <a:t>Advise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000" kern="0">
                  <a:solidFill>
                    <a:schemeClr val="bg1"/>
                  </a:solidFill>
                </a:rPr>
                <a:t>Talk with you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26E999-1325-21B2-B103-9278FC4F99D3}"/>
              </a:ext>
            </a:extLst>
          </p:cNvPr>
          <p:cNvGrpSpPr/>
          <p:nvPr/>
        </p:nvGrpSpPr>
        <p:grpSpPr>
          <a:xfrm>
            <a:off x="5644236" y="1422420"/>
            <a:ext cx="5340349" cy="4907635"/>
            <a:chOff x="5663286" y="1459200"/>
            <a:chExt cx="5340349" cy="4907635"/>
          </a:xfrm>
          <a:solidFill>
            <a:srgbClr val="277E6E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C7D4BF-C6B9-107B-9C53-DAB654F6208A}"/>
                </a:ext>
              </a:extLst>
            </p:cNvPr>
            <p:cNvSpPr/>
            <p:nvPr/>
          </p:nvSpPr>
          <p:spPr>
            <a:xfrm>
              <a:off x="5663286" y="1459200"/>
              <a:ext cx="4907635" cy="490763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18C3A9D-44F4-B920-7C26-086CDA1F164E}"/>
                </a:ext>
              </a:extLst>
            </p:cNvPr>
            <p:cNvSpPr txBox="1"/>
            <p:nvPr/>
          </p:nvSpPr>
          <p:spPr>
            <a:xfrm>
              <a:off x="6096000" y="2579491"/>
              <a:ext cx="4907635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sz="2400" b="1" kern="0">
                  <a:solidFill>
                    <a:schemeClr val="bg1"/>
                  </a:solidFill>
                </a:rPr>
                <a:t>Sponsorship is about </a:t>
              </a:r>
            </a:p>
            <a:p>
              <a:pPr>
                <a:spcAft>
                  <a:spcPts val="1200"/>
                </a:spcAft>
              </a:pPr>
              <a:r>
                <a:rPr lang="en-US" sz="2400" b="1" kern="0">
                  <a:solidFill>
                    <a:schemeClr val="bg1"/>
                  </a:solidFill>
                </a:rPr>
                <a:t>advocacy and action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2000" kern="0">
                <a:solidFill>
                  <a:schemeClr val="bg1"/>
                </a:solidFill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000" kern="0">
                  <a:solidFill>
                    <a:schemeClr val="bg1"/>
                  </a:solidFill>
                </a:rPr>
                <a:t>Helps you move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000" kern="0">
                  <a:solidFill>
                    <a:schemeClr val="bg1"/>
                  </a:solidFill>
                </a:rPr>
                <a:t>Advocate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en-US" sz="2000" kern="0">
                  <a:solidFill>
                    <a:schemeClr val="bg1"/>
                  </a:solidFill>
                </a:rPr>
                <a:t>Talk positively about </a:t>
              </a:r>
              <a:br>
                <a:rPr lang="en-US" sz="2000" kern="0">
                  <a:solidFill>
                    <a:schemeClr val="bg1"/>
                  </a:solidFill>
                </a:rPr>
              </a:br>
              <a:r>
                <a:rPr lang="en-US" sz="2000" kern="0">
                  <a:solidFill>
                    <a:schemeClr val="bg1"/>
                  </a:solidFill>
                </a:rPr>
                <a:t>you - when it matters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C9464E8-3E3E-ED4E-A6E2-474224DF91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2800" y="6210000"/>
            <a:ext cx="2514907" cy="486000"/>
          </a:xfrm>
          <a:prstGeom prst="rect">
            <a:avLst/>
          </a:prstGeom>
          <a:effectLst>
            <a:outerShdw blurRad="127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869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0559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sm-firmenich">
  <a:themeElements>
    <a:clrScheme name="DSM Firmenich">
      <a:dk1>
        <a:sysClr val="windowText" lastClr="000000"/>
      </a:dk1>
      <a:lt1>
        <a:sysClr val="window" lastClr="FFFFFF"/>
      </a:lt1>
      <a:dk2>
        <a:srgbClr val="4D3C35"/>
      </a:dk2>
      <a:lt2>
        <a:srgbClr val="F0F0F0"/>
      </a:lt2>
      <a:accent1>
        <a:srgbClr val="48A2CF"/>
      </a:accent1>
      <a:accent2>
        <a:srgbClr val="0B3C56"/>
      </a:accent2>
      <a:accent3>
        <a:srgbClr val="B2BF00"/>
      </a:accent3>
      <a:accent4>
        <a:srgbClr val="727A06"/>
      </a:accent4>
      <a:accent5>
        <a:srgbClr val="FFAB4D"/>
      </a:accent5>
      <a:accent6>
        <a:srgbClr val="F08B1F"/>
      </a:accent6>
      <a:hlink>
        <a:srgbClr val="48A2CF"/>
      </a:hlink>
      <a:folHlink>
        <a:srgbClr val="0B3C56"/>
      </a:folHlink>
    </a:clrScheme>
    <a:fontScheme name="DSM">
      <a:majorFont>
        <a:latin typeface="DM Sans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DSM">
      <a:srgbClr val="C3E6E1"/>
    </a:custClr>
    <a:custClr name="DSM">
      <a:srgbClr val="76D0C2"/>
    </a:custClr>
    <a:custClr name="DSM">
      <a:srgbClr val="44B4A1"/>
    </a:custClr>
    <a:custClr name="DSM">
      <a:srgbClr val="277E6E"/>
    </a:custClr>
    <a:custClr name="DSM">
      <a:srgbClr val="084337"/>
    </a:custClr>
    <a:custClr name="DSM">
      <a:srgbClr val="CBE7F5"/>
    </a:custClr>
    <a:custClr name="DSM">
      <a:srgbClr val="89C7E8"/>
    </a:custClr>
    <a:custClr name="DSM">
      <a:srgbClr val="307297"/>
    </a:custClr>
    <a:custClr name="DSM">
      <a:srgbClr val="EEDBF7"/>
    </a:custClr>
    <a:custClr name="DSM">
      <a:srgbClr val="D9B0EA"/>
    </a:custClr>
    <a:custClr name="DSM">
      <a:srgbClr val="BD69D7"/>
    </a:custClr>
    <a:custClr name="DSM">
      <a:srgbClr val="9138B0"/>
    </a:custClr>
    <a:custClr name="DSM">
      <a:srgbClr val="58166D"/>
    </a:custClr>
    <a:custClr name="DSM">
      <a:srgbClr val="F5D0C9"/>
    </a:custClr>
    <a:custClr name="DSM">
      <a:srgbClr val="E67F7C"/>
    </a:custClr>
    <a:custClr name="DSM">
      <a:srgbClr val="D34252"/>
    </a:custClr>
    <a:custClr name="DSM">
      <a:srgbClr val="9D2835"/>
    </a:custClr>
    <a:custClr name="DSM">
      <a:srgbClr val="6D0E17"/>
    </a:custClr>
    <a:custClr name="DSM">
      <a:srgbClr val="F5D8B8"/>
    </a:custClr>
    <a:custClr name="DSM">
      <a:srgbClr val="CC7414"/>
    </a:custClr>
    <a:custClr name="DSM">
      <a:srgbClr val="994F00"/>
    </a:custClr>
    <a:custClr name="DSM">
      <a:srgbClr val="EDF2AE"/>
    </a:custClr>
    <a:custClr name="DSM">
      <a:srgbClr val="CBD938"/>
    </a:custClr>
    <a:custClr name="DSM">
      <a:srgbClr val="353B09"/>
    </a:custClr>
    <a:custClr name="DSM">
      <a:srgbClr val="F0F0F0"/>
    </a:custClr>
    <a:custClr name="DSM">
      <a:srgbClr val="CCBCB8"/>
    </a:custClr>
    <a:custClr name="DSM">
      <a:srgbClr val="B3978F"/>
    </a:custClr>
    <a:custClr name="DSM">
      <a:srgbClr val="897974"/>
    </a:custClr>
    <a:custClr name="DSM">
      <a:srgbClr val="4D3C35"/>
    </a:custClr>
    <a:custClr name="DSM">
      <a:srgbClr val="000000"/>
    </a:custClr>
  </a:custClrLst>
  <a:extLst>
    <a:ext uri="{05A4C25C-085E-4340-85A3-A5531E510DB2}">
      <thm15:themeFamily xmlns:thm15="http://schemas.microsoft.com/office/thememl/2012/main" name="timesaver-deck-v1.5_14082024" id="{76D931F4-82E6-45B8-AACC-C5B14B679095}" vid="{04D2A3C6-2FB7-4E60-9F50-681D8BFD1C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7D4CF30B8D9049A1FF2B72E38A3C27" ma:contentTypeVersion="13" ma:contentTypeDescription="Create a new document." ma:contentTypeScope="" ma:versionID="7f18f472258a0081da68af44e8e8d600">
  <xsd:schema xmlns:xsd="http://www.w3.org/2001/XMLSchema" xmlns:xs="http://www.w3.org/2001/XMLSchema" xmlns:p="http://schemas.microsoft.com/office/2006/metadata/properties" xmlns:ns2="5a2251cd-bd5e-462d-8f0e-b8d48ef43808" xmlns:ns3="f1c7d57a-86de-45d0-89ad-29be1c63f542" targetNamespace="http://schemas.microsoft.com/office/2006/metadata/properties" ma:root="true" ma:fieldsID="0011a94dfe8203bdf1faf702458ef88b" ns2:_="" ns3:_="">
    <xsd:import namespace="5a2251cd-bd5e-462d-8f0e-b8d48ef43808"/>
    <xsd:import namespace="f1c7d57a-86de-45d0-89ad-29be1c63f542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DSMClassificatio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251cd-bd5e-462d-8f0e-b8d48ef4380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d954ee6d-2398-4040-be61-954e51c39793}" ma:internalName="TaxCatchAll" ma:showField="CatchAllData" ma:web="c287d0ce-c9eb-4fb4-b1f7-fb75ba1541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d954ee6d-2398-4040-be61-954e51c39793}" ma:internalName="TaxCatchAllLabel" ma:readOnly="true" ma:showField="CatchAllDataLabel" ma:web="c287d0ce-c9eb-4fb4-b1f7-fb75ba1541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SMClassification" ma:index="10" nillable="true" ma:displayName="DSMClassification" ma:format="Dropdown" ma:internalName="DSMClassification">
      <xsd:simpleType>
        <xsd:restriction base="dms:Choice">
          <xsd:enumeration value="CONFIDENTIAL"/>
          <xsd:enumeration value="CLASSIFIED PERSONNEL INFORMATION"/>
          <xsd:enumeration value="FOR INTERNAL USE ONLY"/>
          <xsd:enumeration value="PUBLIC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7d57a-86de-45d0-89ad-29be1c63f5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e82cb03-88f0-48bb-a65d-3e95f13147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1e82cb03-88f0-48bb-a65d-3e95f13147ee" ContentTypeId="0x0101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2251cd-bd5e-462d-8f0e-b8d48ef43808" xsi:nil="true"/>
    <DSMClassification xmlns="5a2251cd-bd5e-462d-8f0e-b8d48ef43808" xsi:nil="true"/>
    <lcf76f155ced4ddcb4097134ff3c332f xmlns="f1c7d57a-86de-45d0-89ad-29be1c63f542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401F9B-B4FC-4585-BC84-997DA16C4EA1}">
  <ds:schemaRefs>
    <ds:schemaRef ds:uri="5a2251cd-bd5e-462d-8f0e-b8d48ef43808"/>
    <ds:schemaRef ds:uri="f1c7d57a-86de-45d0-89ad-29be1c63f5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E1D191A-0B20-4BE7-8219-E309EF3E8719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FE2EFC1E-00E4-4AB4-AAF4-56278F4D76ED}">
  <ds:schemaRefs>
    <ds:schemaRef ds:uri="http://purl.org/dc/elements/1.1/"/>
    <ds:schemaRef ds:uri="http://schemas.microsoft.com/office/2006/documentManagement/types"/>
    <ds:schemaRef ds:uri="http://purl.org/dc/dcmitype/"/>
    <ds:schemaRef ds:uri="5a2251cd-bd5e-462d-8f0e-b8d48ef43808"/>
    <ds:schemaRef ds:uri="http://www.w3.org/XML/1998/namespace"/>
    <ds:schemaRef ds:uri="http://schemas.microsoft.com/office/infopath/2007/PartnerControls"/>
    <ds:schemaRef ds:uri="f1c7d57a-86de-45d0-89ad-29be1c63f542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77864003-2007-427C-B7ED-F957F87549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790</Words>
  <Application>Microsoft Office PowerPoint</Application>
  <PresentationFormat>Widescreen</PresentationFormat>
  <Paragraphs>101</Paragraphs>
  <Slides>8</Slides>
  <Notes>4</Notes>
  <HiddenSlides>0</HiddenSlides>
  <MMClips>1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DM Sans 14pt</vt:lpstr>
      <vt:lpstr>DM Sans Bold</vt:lpstr>
      <vt:lpstr>System Font Regular</vt:lpstr>
      <vt:lpstr>Arial</vt:lpstr>
      <vt:lpstr>DM Sans</vt:lpstr>
      <vt:lpstr>Lato Light</vt:lpstr>
      <vt:lpstr>Calibri</vt:lpstr>
      <vt:lpstr>Wingdings</vt:lpstr>
      <vt:lpstr>Aptos</vt:lpstr>
      <vt:lpstr>Fira Sans</vt:lpstr>
      <vt:lpstr>dsm-firmenich</vt:lpstr>
      <vt:lpstr>think-cell Slide</vt:lpstr>
      <vt:lpstr>Rise Together  </vt:lpstr>
      <vt:lpstr>Animation – Press play to view</vt:lpstr>
      <vt:lpstr>Rise Together Program Overview</vt:lpstr>
      <vt:lpstr>The Rise Together Ecosystem </vt:lpstr>
      <vt:lpstr>Rise Together Journey</vt:lpstr>
      <vt:lpstr>What makes up the Rise Together journey</vt:lpstr>
      <vt:lpstr>Mentoring vs Sponsorship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dsm-firmenich Timesaver Deck</dc:title>
  <dc:creator>Jina Kim</dc:creator>
  <cp:lastModifiedBy>Leia Omizzolo</cp:lastModifiedBy>
  <cp:revision>2</cp:revision>
  <dcterms:created xsi:type="dcterms:W3CDTF">2023-03-31T07:21:36Z</dcterms:created>
  <dcterms:modified xsi:type="dcterms:W3CDTF">2026-08-14T09:23:28Z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0x010100557D4CF30B8D9049A1FF2B72E38A3C27</vt:lpwstr>
  </property>
  <property fmtid="{D5CDD505-2E9C-101B-9397-08002B2CF9AE}" pid="4" name="MSIP_Label_2ff753fd-faf2-4608-9b59-553f003adcdf_Enabled">
    <vt:lpwstr>true</vt:lpwstr>
  </property>
  <property fmtid="{D5CDD505-2E9C-101B-9397-08002B2CF9AE}" pid="5" name="MSIP_Label_2ff753fd-faf2-4608-9b59-553f003adcdf_SetDate">
    <vt:lpwstr>2024-09-09T12:45:14Z</vt:lpwstr>
  </property>
  <property fmtid="{D5CDD505-2E9C-101B-9397-08002B2CF9AE}" pid="6" name="MSIP_Label_2ff753fd-faf2-4608-9b59-553f003adcdf_Method">
    <vt:lpwstr>Privileged</vt:lpwstr>
  </property>
  <property fmtid="{D5CDD505-2E9C-101B-9397-08002B2CF9AE}" pid="7" name="MSIP_Label_2ff753fd-faf2-4608-9b59-553f003adcdf_Name">
    <vt:lpwstr>2ff753fd-faf2-4608-9b59-553f003adcdf</vt:lpwstr>
  </property>
  <property fmtid="{D5CDD505-2E9C-101B-9397-08002B2CF9AE}" pid="8" name="MSIP_Label_2ff753fd-faf2-4608-9b59-553f003adcdf_SiteId">
    <vt:lpwstr>49618402-6ea3-441d-957d-7df8773fee54</vt:lpwstr>
  </property>
  <property fmtid="{D5CDD505-2E9C-101B-9397-08002B2CF9AE}" pid="9" name="MSIP_Label_2ff753fd-faf2-4608-9b59-553f003adcdf_ActionId">
    <vt:lpwstr>a1b72ddb-3bac-4dca-8f50-f5e281c8b1f5</vt:lpwstr>
  </property>
  <property fmtid="{D5CDD505-2E9C-101B-9397-08002B2CF9AE}" pid="10" name="MSIP_Label_2ff753fd-faf2-4608-9b59-553f003adcdf_ContentBits">
    <vt:lpwstr>0</vt:lpwstr>
  </property>
</Properties>
</file>