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24" r:id="rId5"/>
    <p:sldMasterId id="2147484055" r:id="rId6"/>
    <p:sldMasterId id="2147484147" r:id="rId7"/>
  </p:sldMasterIdLst>
  <p:notesMasterIdLst>
    <p:notesMasterId r:id="rId34"/>
  </p:notesMasterIdLst>
  <p:handoutMasterIdLst>
    <p:handoutMasterId r:id="rId35"/>
  </p:handoutMasterIdLst>
  <p:sldIdLst>
    <p:sldId id="338" r:id="rId8"/>
    <p:sldId id="2688" r:id="rId9"/>
    <p:sldId id="2695" r:id="rId10"/>
    <p:sldId id="2684" r:id="rId11"/>
    <p:sldId id="2491" r:id="rId12"/>
    <p:sldId id="2492" r:id="rId13"/>
    <p:sldId id="2493" r:id="rId14"/>
    <p:sldId id="2687" r:id="rId15"/>
    <p:sldId id="426" r:id="rId16"/>
    <p:sldId id="2701" r:id="rId17"/>
    <p:sldId id="2691" r:id="rId18"/>
    <p:sldId id="2697" r:id="rId19"/>
    <p:sldId id="421" r:id="rId20"/>
    <p:sldId id="2698" r:id="rId21"/>
    <p:sldId id="2699" r:id="rId22"/>
    <p:sldId id="424" r:id="rId23"/>
    <p:sldId id="2495" r:id="rId24"/>
    <p:sldId id="2490" r:id="rId25"/>
    <p:sldId id="2694" r:id="rId26"/>
    <p:sldId id="2693" r:id="rId27"/>
    <p:sldId id="2682" r:id="rId28"/>
    <p:sldId id="2692" r:id="rId29"/>
    <p:sldId id="423" r:id="rId30"/>
    <p:sldId id="2677" r:id="rId31"/>
    <p:sldId id="314" r:id="rId32"/>
    <p:sldId id="2702" r:id="rId33"/>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Fira Sans" panose="020B0503050000020004" pitchFamily="34" charset="0"/>
      <p:regular r:id="rId42"/>
      <p:bold r:id="rId43"/>
      <p:italic r:id="rId44"/>
      <p:boldItalic r:id="rId45"/>
    </p:embeddedFont>
    <p:embeddedFont>
      <p:font typeface="Fira Sans Medium" panose="020B0603050000020004" pitchFamily="34" charset="0"/>
      <p:regular r:id="rId46"/>
      <p:italic r:id="rId47"/>
    </p:embeddedFont>
    <p:embeddedFont>
      <p:font typeface="Open Sans" panose="020B0606030504020204" pitchFamily="34" charset="0"/>
      <p:regular r:id="rId48"/>
      <p:bold r:id="rId49"/>
      <p:italic r:id="rId50"/>
      <p:boldItalic r:id="rId51"/>
    </p:embeddedFont>
    <p:embeddedFont>
      <p:font typeface="Trebuchet MS" panose="020B0603020202020204" pitchFamily="34" charset="0"/>
      <p:regular r:id="rId52"/>
      <p:bold r:id="rId53"/>
      <p:italic r:id="rId54"/>
      <p:boldItalic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oegeli, Rainer" initials="VR" lastIdx="12" clrIdx="6">
    <p:extLst>
      <p:ext uri="{19B8F6BF-5375-455C-9EA6-DF929625EA0E}">
        <p15:presenceInfo xmlns:p15="http://schemas.microsoft.com/office/powerpoint/2012/main" userId="S::Rainer.Voegeli@dsm.com::40c29b74-5e5e-4618-97e7-52eef8c86e27" providerId="AD"/>
      </p:ext>
    </p:extLst>
  </p:cmAuthor>
  <p:cmAuthor id="1" name="Gerzon, Carin" initials="GC" lastIdx="24" clrIdx="0">
    <p:extLst>
      <p:ext uri="{19B8F6BF-5375-455C-9EA6-DF929625EA0E}">
        <p15:presenceInfo xmlns:p15="http://schemas.microsoft.com/office/powerpoint/2012/main" userId="S-1-5-21-2573208799-187067640-1722879566-469061" providerId="AD"/>
      </p:ext>
    </p:extLst>
  </p:cmAuthor>
  <p:cmAuthor id="8" name="Paul, Francois" initials="PF" lastIdx="10" clrIdx="7">
    <p:extLst>
      <p:ext uri="{19B8F6BF-5375-455C-9EA6-DF929625EA0E}">
        <p15:presenceInfo xmlns:p15="http://schemas.microsoft.com/office/powerpoint/2012/main" userId="S::Francois.Paul@dsm.com::cd345e1b-5b33-44e8-b09c-75307eac9781" providerId="AD"/>
      </p:ext>
    </p:extLst>
  </p:cmAuthor>
  <p:cmAuthor id="2" name="Kroon, Caroline" initials="KC" lastIdx="16" clrIdx="1">
    <p:extLst>
      <p:ext uri="{19B8F6BF-5375-455C-9EA6-DF929625EA0E}">
        <p15:presenceInfo xmlns:p15="http://schemas.microsoft.com/office/powerpoint/2012/main" userId="S-1-5-21-2573208799-187067640-1722879566-6143" providerId="AD"/>
      </p:ext>
    </p:extLst>
  </p:cmAuthor>
  <p:cmAuthor id="9" name="Vinogradova, Lana" initials="VL" lastIdx="12" clrIdx="8">
    <p:extLst>
      <p:ext uri="{19B8F6BF-5375-455C-9EA6-DF929625EA0E}">
        <p15:presenceInfo xmlns:p15="http://schemas.microsoft.com/office/powerpoint/2012/main" userId="S::Lana.Vinogradova@dsm.com::366ce9ac-9d53-45ea-b91a-cf48d06980fa" providerId="AD"/>
      </p:ext>
    </p:extLst>
  </p:cmAuthor>
  <p:cmAuthor id="3" name="Brouns, Ellis" initials="BE" lastIdx="10" clrIdx="2">
    <p:extLst>
      <p:ext uri="{19B8F6BF-5375-455C-9EA6-DF929625EA0E}">
        <p15:presenceInfo xmlns:p15="http://schemas.microsoft.com/office/powerpoint/2012/main" userId="S-1-5-21-2573208799-187067640-1722879566-480915" providerId="AD"/>
      </p:ext>
    </p:extLst>
  </p:cmAuthor>
  <p:cmAuthor id="4" name="Koolhoven, Liza" initials="KL" lastIdx="112" clrIdx="3">
    <p:extLst>
      <p:ext uri="{19B8F6BF-5375-455C-9EA6-DF929625EA0E}">
        <p15:presenceInfo xmlns:p15="http://schemas.microsoft.com/office/powerpoint/2012/main" userId="S-1-5-21-2573208799-187067640-1722879566-500762" providerId="AD"/>
      </p:ext>
    </p:extLst>
  </p:cmAuthor>
  <p:cmAuthor id="5" name="Koolhoven, Liza" initials="KL [2]" lastIdx="20" clrIdx="4">
    <p:extLst>
      <p:ext uri="{19B8F6BF-5375-455C-9EA6-DF929625EA0E}">
        <p15:presenceInfo xmlns:p15="http://schemas.microsoft.com/office/powerpoint/2012/main" userId="S::liza.koolhoven@dsm.com::0320a5cc-c1c6-4685-b126-8a7fdd6a50e5" providerId="AD"/>
      </p:ext>
    </p:extLst>
  </p:cmAuthor>
  <p:cmAuthor id="6" name="Anne de Weerd" initials="AdW" lastIdx="1" clrIdx="5">
    <p:extLst>
      <p:ext uri="{19B8F6BF-5375-455C-9EA6-DF929625EA0E}">
        <p15:presenceInfo xmlns:p15="http://schemas.microsoft.com/office/powerpoint/2012/main" userId="59cbfca0dd96c1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92A0"/>
    <a:srgbClr val="E38595"/>
    <a:srgbClr val="EDB1BB"/>
    <a:srgbClr val="E9738D"/>
    <a:srgbClr val="EAF3EF"/>
    <a:srgbClr val="D5E7DF"/>
    <a:srgbClr val="C5BE98"/>
    <a:srgbClr val="9BBB58"/>
    <a:srgbClr val="70588E"/>
    <a:srgbClr val="FBC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5E410-2A2B-435B-8364-81D86A93484E}" v="1" dt="2022-01-20T07:20:35.553"/>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80512" autoAdjust="0"/>
  </p:normalViewPr>
  <p:slideViewPr>
    <p:cSldViewPr snapToGrid="0" snapToObjects="1">
      <p:cViewPr varScale="1">
        <p:scale>
          <a:sx n="88" d="100"/>
          <a:sy n="88" d="100"/>
        </p:scale>
        <p:origin x="1164"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75" d="100"/>
          <a:sy n="75" d="100"/>
        </p:scale>
        <p:origin x="8624" y="24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6.fntdata"/><Relationship Id="rId54" Type="http://schemas.openxmlformats.org/officeDocument/2006/relationships/font" Target="fonts/font19.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isinger, Marie-Sophie" userId="286e1ad8-c636-4702-a91e-982a33a1b0e7" providerId="ADAL" clId="{D935E410-2A2B-435B-8364-81D86A93484E}"/>
    <pc:docChg chg="delMainMaster">
      <pc:chgData name="Meisinger, Marie-Sophie" userId="286e1ad8-c636-4702-a91e-982a33a1b0e7" providerId="ADAL" clId="{D935E410-2A2B-435B-8364-81D86A93484E}" dt="2022-01-20T07:15:17.684" v="40" actId="2696"/>
      <pc:docMkLst>
        <pc:docMk/>
      </pc:docMkLst>
      <pc:sldMasterChg chg="del delSldLayout">
        <pc:chgData name="Meisinger, Marie-Sophie" userId="286e1ad8-c636-4702-a91e-982a33a1b0e7" providerId="ADAL" clId="{D935E410-2A2B-435B-8364-81D86A93484E}" dt="2022-01-20T07:15:17.684" v="40" actId="2696"/>
        <pc:sldMasterMkLst>
          <pc:docMk/>
          <pc:sldMasterMk cId="114929218" sldId="2147484069"/>
        </pc:sldMasterMkLst>
        <pc:sldLayoutChg chg="del">
          <pc:chgData name="Meisinger, Marie-Sophie" userId="286e1ad8-c636-4702-a91e-982a33a1b0e7" providerId="ADAL" clId="{D935E410-2A2B-435B-8364-81D86A93484E}" dt="2022-01-20T07:15:17.632" v="28" actId="2696"/>
          <pc:sldLayoutMkLst>
            <pc:docMk/>
            <pc:sldMasterMk cId="114929218" sldId="2147484069"/>
            <pc:sldLayoutMk cId="1231007281" sldId="2147484070"/>
          </pc:sldLayoutMkLst>
        </pc:sldLayoutChg>
        <pc:sldLayoutChg chg="del">
          <pc:chgData name="Meisinger, Marie-Sophie" userId="286e1ad8-c636-4702-a91e-982a33a1b0e7" providerId="ADAL" clId="{D935E410-2A2B-435B-8364-81D86A93484E}" dt="2022-01-20T07:15:17.636" v="29" actId="2696"/>
          <pc:sldLayoutMkLst>
            <pc:docMk/>
            <pc:sldMasterMk cId="114929218" sldId="2147484069"/>
            <pc:sldLayoutMk cId="3968738766" sldId="2147484071"/>
          </pc:sldLayoutMkLst>
        </pc:sldLayoutChg>
        <pc:sldLayoutChg chg="del">
          <pc:chgData name="Meisinger, Marie-Sophie" userId="286e1ad8-c636-4702-a91e-982a33a1b0e7" providerId="ADAL" clId="{D935E410-2A2B-435B-8364-81D86A93484E}" dt="2022-01-20T07:15:17.646" v="30" actId="2696"/>
          <pc:sldLayoutMkLst>
            <pc:docMk/>
            <pc:sldMasterMk cId="114929218" sldId="2147484069"/>
            <pc:sldLayoutMk cId="2609817942" sldId="2147484072"/>
          </pc:sldLayoutMkLst>
        </pc:sldLayoutChg>
        <pc:sldLayoutChg chg="del">
          <pc:chgData name="Meisinger, Marie-Sophie" userId="286e1ad8-c636-4702-a91e-982a33a1b0e7" providerId="ADAL" clId="{D935E410-2A2B-435B-8364-81D86A93484E}" dt="2022-01-20T07:15:17.648" v="31" actId="2696"/>
          <pc:sldLayoutMkLst>
            <pc:docMk/>
            <pc:sldMasterMk cId="114929218" sldId="2147484069"/>
            <pc:sldLayoutMk cId="2303443219" sldId="2147484073"/>
          </pc:sldLayoutMkLst>
        </pc:sldLayoutChg>
        <pc:sldLayoutChg chg="del">
          <pc:chgData name="Meisinger, Marie-Sophie" userId="286e1ad8-c636-4702-a91e-982a33a1b0e7" providerId="ADAL" clId="{D935E410-2A2B-435B-8364-81D86A93484E}" dt="2022-01-20T07:15:17.650" v="32" actId="2696"/>
          <pc:sldLayoutMkLst>
            <pc:docMk/>
            <pc:sldMasterMk cId="114929218" sldId="2147484069"/>
            <pc:sldLayoutMk cId="4278829816" sldId="2147484074"/>
          </pc:sldLayoutMkLst>
        </pc:sldLayoutChg>
        <pc:sldLayoutChg chg="del">
          <pc:chgData name="Meisinger, Marie-Sophie" userId="286e1ad8-c636-4702-a91e-982a33a1b0e7" providerId="ADAL" clId="{D935E410-2A2B-435B-8364-81D86A93484E}" dt="2022-01-20T07:15:17.652" v="33" actId="2696"/>
          <pc:sldLayoutMkLst>
            <pc:docMk/>
            <pc:sldMasterMk cId="114929218" sldId="2147484069"/>
            <pc:sldLayoutMk cId="2210028508" sldId="2147484075"/>
          </pc:sldLayoutMkLst>
        </pc:sldLayoutChg>
        <pc:sldLayoutChg chg="del">
          <pc:chgData name="Meisinger, Marie-Sophie" userId="286e1ad8-c636-4702-a91e-982a33a1b0e7" providerId="ADAL" clId="{D935E410-2A2B-435B-8364-81D86A93484E}" dt="2022-01-20T07:15:17.654" v="34" actId="2696"/>
          <pc:sldLayoutMkLst>
            <pc:docMk/>
            <pc:sldMasterMk cId="114929218" sldId="2147484069"/>
            <pc:sldLayoutMk cId="3709699815" sldId="2147484076"/>
          </pc:sldLayoutMkLst>
        </pc:sldLayoutChg>
        <pc:sldLayoutChg chg="del">
          <pc:chgData name="Meisinger, Marie-Sophie" userId="286e1ad8-c636-4702-a91e-982a33a1b0e7" providerId="ADAL" clId="{D935E410-2A2B-435B-8364-81D86A93484E}" dt="2022-01-20T07:15:17.657" v="35" actId="2696"/>
          <pc:sldLayoutMkLst>
            <pc:docMk/>
            <pc:sldMasterMk cId="114929218" sldId="2147484069"/>
            <pc:sldLayoutMk cId="2890529364" sldId="2147484077"/>
          </pc:sldLayoutMkLst>
        </pc:sldLayoutChg>
        <pc:sldLayoutChg chg="del">
          <pc:chgData name="Meisinger, Marie-Sophie" userId="286e1ad8-c636-4702-a91e-982a33a1b0e7" providerId="ADAL" clId="{D935E410-2A2B-435B-8364-81D86A93484E}" dt="2022-01-20T07:15:17.663" v="36" actId="2696"/>
          <pc:sldLayoutMkLst>
            <pc:docMk/>
            <pc:sldMasterMk cId="114929218" sldId="2147484069"/>
            <pc:sldLayoutMk cId="2842396508" sldId="2147484078"/>
          </pc:sldLayoutMkLst>
        </pc:sldLayoutChg>
        <pc:sldLayoutChg chg="del">
          <pc:chgData name="Meisinger, Marie-Sophie" userId="286e1ad8-c636-4702-a91e-982a33a1b0e7" providerId="ADAL" clId="{D935E410-2A2B-435B-8364-81D86A93484E}" dt="2022-01-20T07:15:17.680" v="38" actId="2696"/>
          <pc:sldLayoutMkLst>
            <pc:docMk/>
            <pc:sldMasterMk cId="114929218" sldId="2147484069"/>
            <pc:sldLayoutMk cId="1428617518" sldId="2147484079"/>
          </pc:sldLayoutMkLst>
        </pc:sldLayoutChg>
        <pc:sldLayoutChg chg="del">
          <pc:chgData name="Meisinger, Marie-Sophie" userId="286e1ad8-c636-4702-a91e-982a33a1b0e7" providerId="ADAL" clId="{D935E410-2A2B-435B-8364-81D86A93484E}" dt="2022-01-20T07:15:17.678" v="37" actId="2696"/>
          <pc:sldLayoutMkLst>
            <pc:docMk/>
            <pc:sldMasterMk cId="114929218" sldId="2147484069"/>
            <pc:sldLayoutMk cId="809424786" sldId="2147484110"/>
          </pc:sldLayoutMkLst>
        </pc:sldLayoutChg>
        <pc:sldLayoutChg chg="del">
          <pc:chgData name="Meisinger, Marie-Sophie" userId="286e1ad8-c636-4702-a91e-982a33a1b0e7" providerId="ADAL" clId="{D935E410-2A2B-435B-8364-81D86A93484E}" dt="2022-01-20T07:15:17.681" v="39" actId="2696"/>
          <pc:sldLayoutMkLst>
            <pc:docMk/>
            <pc:sldMasterMk cId="114929218" sldId="2147484069"/>
            <pc:sldLayoutMk cId="3734213587" sldId="2147484120"/>
          </pc:sldLayoutMkLst>
        </pc:sldLayoutChg>
        <pc:sldLayoutChg chg="del">
          <pc:chgData name="Meisinger, Marie-Sophie" userId="286e1ad8-c636-4702-a91e-982a33a1b0e7" providerId="ADAL" clId="{D935E410-2A2B-435B-8364-81D86A93484E}" dt="2022-01-20T07:15:17.626" v="27" actId="2696"/>
          <pc:sldLayoutMkLst>
            <pc:docMk/>
            <pc:sldMasterMk cId="114929218" sldId="2147484069"/>
            <pc:sldLayoutMk cId="3721183582" sldId="2147484143"/>
          </pc:sldLayoutMkLst>
        </pc:sldLayoutChg>
      </pc:sldMasterChg>
      <pc:sldMasterChg chg="del delSldLayout">
        <pc:chgData name="Meisinger, Marie-Sophie" userId="286e1ad8-c636-4702-a91e-982a33a1b0e7" providerId="ADAL" clId="{D935E410-2A2B-435B-8364-81D86A93484E}" dt="2022-01-20T07:12:46.256" v="11" actId="2696"/>
        <pc:sldMasterMkLst>
          <pc:docMk/>
          <pc:sldMasterMk cId="98185699" sldId="2147484080"/>
        </pc:sldMasterMkLst>
        <pc:sldLayoutChg chg="del">
          <pc:chgData name="Meisinger, Marie-Sophie" userId="286e1ad8-c636-4702-a91e-982a33a1b0e7" providerId="ADAL" clId="{D935E410-2A2B-435B-8364-81D86A93484E}" dt="2022-01-20T07:12:46.189" v="1" actId="2696"/>
          <pc:sldLayoutMkLst>
            <pc:docMk/>
            <pc:sldMasterMk cId="98185699" sldId="2147484080"/>
            <pc:sldLayoutMk cId="2170519679" sldId="2147484081"/>
          </pc:sldLayoutMkLst>
        </pc:sldLayoutChg>
        <pc:sldLayoutChg chg="del">
          <pc:chgData name="Meisinger, Marie-Sophie" userId="286e1ad8-c636-4702-a91e-982a33a1b0e7" providerId="ADAL" clId="{D935E410-2A2B-435B-8364-81D86A93484E}" dt="2022-01-20T07:12:46.196" v="2" actId="2696"/>
          <pc:sldLayoutMkLst>
            <pc:docMk/>
            <pc:sldMasterMk cId="98185699" sldId="2147484080"/>
            <pc:sldLayoutMk cId="3771107274" sldId="2147484082"/>
          </pc:sldLayoutMkLst>
        </pc:sldLayoutChg>
        <pc:sldLayoutChg chg="del">
          <pc:chgData name="Meisinger, Marie-Sophie" userId="286e1ad8-c636-4702-a91e-982a33a1b0e7" providerId="ADAL" clId="{D935E410-2A2B-435B-8364-81D86A93484E}" dt="2022-01-20T07:12:46.209" v="3" actId="2696"/>
          <pc:sldLayoutMkLst>
            <pc:docMk/>
            <pc:sldMasterMk cId="98185699" sldId="2147484080"/>
            <pc:sldLayoutMk cId="1238261460" sldId="2147484083"/>
          </pc:sldLayoutMkLst>
        </pc:sldLayoutChg>
        <pc:sldLayoutChg chg="del">
          <pc:chgData name="Meisinger, Marie-Sophie" userId="286e1ad8-c636-4702-a91e-982a33a1b0e7" providerId="ADAL" clId="{D935E410-2A2B-435B-8364-81D86A93484E}" dt="2022-01-20T07:12:46.213" v="4" actId="2696"/>
          <pc:sldLayoutMkLst>
            <pc:docMk/>
            <pc:sldMasterMk cId="98185699" sldId="2147484080"/>
            <pc:sldLayoutMk cId="869357484" sldId="2147484084"/>
          </pc:sldLayoutMkLst>
        </pc:sldLayoutChg>
        <pc:sldLayoutChg chg="del">
          <pc:chgData name="Meisinger, Marie-Sophie" userId="286e1ad8-c636-4702-a91e-982a33a1b0e7" providerId="ADAL" clId="{D935E410-2A2B-435B-8364-81D86A93484E}" dt="2022-01-20T07:12:46.216" v="5" actId="2696"/>
          <pc:sldLayoutMkLst>
            <pc:docMk/>
            <pc:sldMasterMk cId="98185699" sldId="2147484080"/>
            <pc:sldLayoutMk cId="2622079128" sldId="2147484085"/>
          </pc:sldLayoutMkLst>
        </pc:sldLayoutChg>
        <pc:sldLayoutChg chg="del">
          <pc:chgData name="Meisinger, Marie-Sophie" userId="286e1ad8-c636-4702-a91e-982a33a1b0e7" providerId="ADAL" clId="{D935E410-2A2B-435B-8364-81D86A93484E}" dt="2022-01-20T07:12:46.227" v="6" actId="2696"/>
          <pc:sldLayoutMkLst>
            <pc:docMk/>
            <pc:sldMasterMk cId="98185699" sldId="2147484080"/>
            <pc:sldLayoutMk cId="3693949105" sldId="2147484086"/>
          </pc:sldLayoutMkLst>
        </pc:sldLayoutChg>
        <pc:sldLayoutChg chg="del">
          <pc:chgData name="Meisinger, Marie-Sophie" userId="286e1ad8-c636-4702-a91e-982a33a1b0e7" providerId="ADAL" clId="{D935E410-2A2B-435B-8364-81D86A93484E}" dt="2022-01-20T07:12:46.231" v="7" actId="2696"/>
          <pc:sldLayoutMkLst>
            <pc:docMk/>
            <pc:sldMasterMk cId="98185699" sldId="2147484080"/>
            <pc:sldLayoutMk cId="1279347171" sldId="2147484087"/>
          </pc:sldLayoutMkLst>
        </pc:sldLayoutChg>
        <pc:sldLayoutChg chg="del">
          <pc:chgData name="Meisinger, Marie-Sophie" userId="286e1ad8-c636-4702-a91e-982a33a1b0e7" providerId="ADAL" clId="{D935E410-2A2B-435B-8364-81D86A93484E}" dt="2022-01-20T07:12:46.249" v="9" actId="2696"/>
          <pc:sldLayoutMkLst>
            <pc:docMk/>
            <pc:sldMasterMk cId="98185699" sldId="2147484080"/>
            <pc:sldLayoutMk cId="1521785566" sldId="2147484088"/>
          </pc:sldLayoutMkLst>
        </pc:sldLayoutChg>
        <pc:sldLayoutChg chg="del">
          <pc:chgData name="Meisinger, Marie-Sophie" userId="286e1ad8-c636-4702-a91e-982a33a1b0e7" providerId="ADAL" clId="{D935E410-2A2B-435B-8364-81D86A93484E}" dt="2022-01-20T07:12:46.246" v="8" actId="2696"/>
          <pc:sldLayoutMkLst>
            <pc:docMk/>
            <pc:sldMasterMk cId="98185699" sldId="2147484080"/>
            <pc:sldLayoutMk cId="2782944492" sldId="2147484111"/>
          </pc:sldLayoutMkLst>
        </pc:sldLayoutChg>
        <pc:sldLayoutChg chg="del">
          <pc:chgData name="Meisinger, Marie-Sophie" userId="286e1ad8-c636-4702-a91e-982a33a1b0e7" providerId="ADAL" clId="{D935E410-2A2B-435B-8364-81D86A93484E}" dt="2022-01-20T07:12:46.251" v="10" actId="2696"/>
          <pc:sldLayoutMkLst>
            <pc:docMk/>
            <pc:sldMasterMk cId="98185699" sldId="2147484080"/>
            <pc:sldLayoutMk cId="3996098932" sldId="2147484121"/>
          </pc:sldLayoutMkLst>
        </pc:sldLayoutChg>
        <pc:sldLayoutChg chg="del">
          <pc:chgData name="Meisinger, Marie-Sophie" userId="286e1ad8-c636-4702-a91e-982a33a1b0e7" providerId="ADAL" clId="{D935E410-2A2B-435B-8364-81D86A93484E}" dt="2022-01-20T07:12:46.183" v="0" actId="2696"/>
          <pc:sldLayoutMkLst>
            <pc:docMk/>
            <pc:sldMasterMk cId="98185699" sldId="2147484080"/>
            <pc:sldLayoutMk cId="1968343053" sldId="2147484144"/>
          </pc:sldLayoutMkLst>
        </pc:sldLayoutChg>
      </pc:sldMasterChg>
      <pc:sldMasterChg chg="del delSldLayout">
        <pc:chgData name="Meisinger, Marie-Sophie" userId="286e1ad8-c636-4702-a91e-982a33a1b0e7" providerId="ADAL" clId="{D935E410-2A2B-435B-8364-81D86A93484E}" dt="2022-01-20T07:12:52.752" v="26" actId="2696"/>
        <pc:sldMasterMkLst>
          <pc:docMk/>
          <pc:sldMasterMk cId="3493188284" sldId="2147484089"/>
        </pc:sldMasterMkLst>
        <pc:sldLayoutChg chg="del">
          <pc:chgData name="Meisinger, Marie-Sophie" userId="286e1ad8-c636-4702-a91e-982a33a1b0e7" providerId="ADAL" clId="{D935E410-2A2B-435B-8364-81D86A93484E}" dt="2022-01-20T07:12:52.694" v="13" actId="2696"/>
          <pc:sldLayoutMkLst>
            <pc:docMk/>
            <pc:sldMasterMk cId="3493188284" sldId="2147484089"/>
            <pc:sldLayoutMk cId="3777651182" sldId="2147484090"/>
          </pc:sldLayoutMkLst>
        </pc:sldLayoutChg>
        <pc:sldLayoutChg chg="del">
          <pc:chgData name="Meisinger, Marie-Sophie" userId="286e1ad8-c636-4702-a91e-982a33a1b0e7" providerId="ADAL" clId="{D935E410-2A2B-435B-8364-81D86A93484E}" dt="2022-01-20T07:12:52.699" v="14" actId="2696"/>
          <pc:sldLayoutMkLst>
            <pc:docMk/>
            <pc:sldMasterMk cId="3493188284" sldId="2147484089"/>
            <pc:sldLayoutMk cId="3752786775" sldId="2147484091"/>
          </pc:sldLayoutMkLst>
        </pc:sldLayoutChg>
        <pc:sldLayoutChg chg="del">
          <pc:chgData name="Meisinger, Marie-Sophie" userId="286e1ad8-c636-4702-a91e-982a33a1b0e7" providerId="ADAL" clId="{D935E410-2A2B-435B-8364-81D86A93484E}" dt="2022-01-20T07:12:52.703" v="15" actId="2696"/>
          <pc:sldLayoutMkLst>
            <pc:docMk/>
            <pc:sldMasterMk cId="3493188284" sldId="2147484089"/>
            <pc:sldLayoutMk cId="3483393676" sldId="2147484092"/>
          </pc:sldLayoutMkLst>
        </pc:sldLayoutChg>
        <pc:sldLayoutChg chg="del">
          <pc:chgData name="Meisinger, Marie-Sophie" userId="286e1ad8-c636-4702-a91e-982a33a1b0e7" providerId="ADAL" clId="{D935E410-2A2B-435B-8364-81D86A93484E}" dt="2022-01-20T07:12:52.708" v="16" actId="2696"/>
          <pc:sldLayoutMkLst>
            <pc:docMk/>
            <pc:sldMasterMk cId="3493188284" sldId="2147484089"/>
            <pc:sldLayoutMk cId="2929536134" sldId="2147484093"/>
          </pc:sldLayoutMkLst>
        </pc:sldLayoutChg>
        <pc:sldLayoutChg chg="del">
          <pc:chgData name="Meisinger, Marie-Sophie" userId="286e1ad8-c636-4702-a91e-982a33a1b0e7" providerId="ADAL" clId="{D935E410-2A2B-435B-8364-81D86A93484E}" dt="2022-01-20T07:12:52.717" v="17" actId="2696"/>
          <pc:sldLayoutMkLst>
            <pc:docMk/>
            <pc:sldMasterMk cId="3493188284" sldId="2147484089"/>
            <pc:sldLayoutMk cId="632438762" sldId="2147484094"/>
          </pc:sldLayoutMkLst>
        </pc:sldLayoutChg>
        <pc:sldLayoutChg chg="del">
          <pc:chgData name="Meisinger, Marie-Sophie" userId="286e1ad8-c636-4702-a91e-982a33a1b0e7" providerId="ADAL" clId="{D935E410-2A2B-435B-8364-81D86A93484E}" dt="2022-01-20T07:12:52.739" v="21" actId="2696"/>
          <pc:sldLayoutMkLst>
            <pc:docMk/>
            <pc:sldMasterMk cId="3493188284" sldId="2147484089"/>
            <pc:sldLayoutMk cId="833491575" sldId="2147484095"/>
          </pc:sldLayoutMkLst>
        </pc:sldLayoutChg>
        <pc:sldLayoutChg chg="del">
          <pc:chgData name="Meisinger, Marie-Sophie" userId="286e1ad8-c636-4702-a91e-982a33a1b0e7" providerId="ADAL" clId="{D935E410-2A2B-435B-8364-81D86A93484E}" dt="2022-01-20T07:12:52.743" v="22" actId="2696"/>
          <pc:sldLayoutMkLst>
            <pc:docMk/>
            <pc:sldMasterMk cId="3493188284" sldId="2147484089"/>
            <pc:sldLayoutMk cId="1332298020" sldId="2147484096"/>
          </pc:sldLayoutMkLst>
        </pc:sldLayoutChg>
        <pc:sldLayoutChg chg="del">
          <pc:chgData name="Meisinger, Marie-Sophie" userId="286e1ad8-c636-4702-a91e-982a33a1b0e7" providerId="ADAL" clId="{D935E410-2A2B-435B-8364-81D86A93484E}" dt="2022-01-20T07:12:52.720" v="18" actId="2696"/>
          <pc:sldLayoutMkLst>
            <pc:docMk/>
            <pc:sldMasterMk cId="3493188284" sldId="2147484089"/>
            <pc:sldLayoutMk cId="1608756876" sldId="2147484097"/>
          </pc:sldLayoutMkLst>
        </pc:sldLayoutChg>
        <pc:sldLayoutChg chg="del">
          <pc:chgData name="Meisinger, Marie-Sophie" userId="286e1ad8-c636-4702-a91e-982a33a1b0e7" providerId="ADAL" clId="{D935E410-2A2B-435B-8364-81D86A93484E}" dt="2022-01-20T07:12:52.723" v="19" actId="2696"/>
          <pc:sldLayoutMkLst>
            <pc:docMk/>
            <pc:sldMasterMk cId="3493188284" sldId="2147484089"/>
            <pc:sldLayoutMk cId="3903477426" sldId="2147484098"/>
          </pc:sldLayoutMkLst>
        </pc:sldLayoutChg>
        <pc:sldLayoutChg chg="del">
          <pc:chgData name="Meisinger, Marie-Sophie" userId="286e1ad8-c636-4702-a91e-982a33a1b0e7" providerId="ADAL" clId="{D935E410-2A2B-435B-8364-81D86A93484E}" dt="2022-01-20T07:12:52.746" v="23" actId="2696"/>
          <pc:sldLayoutMkLst>
            <pc:docMk/>
            <pc:sldMasterMk cId="3493188284" sldId="2147484089"/>
            <pc:sldLayoutMk cId="3126224517" sldId="2147484099"/>
          </pc:sldLayoutMkLst>
        </pc:sldLayoutChg>
        <pc:sldLayoutChg chg="del">
          <pc:chgData name="Meisinger, Marie-Sophie" userId="286e1ad8-c636-4702-a91e-982a33a1b0e7" providerId="ADAL" clId="{D935E410-2A2B-435B-8364-81D86A93484E}" dt="2022-01-20T07:12:52.748" v="24" actId="2696"/>
          <pc:sldLayoutMkLst>
            <pc:docMk/>
            <pc:sldMasterMk cId="3493188284" sldId="2147484089"/>
            <pc:sldLayoutMk cId="2766519738" sldId="2147484100"/>
          </pc:sldLayoutMkLst>
        </pc:sldLayoutChg>
        <pc:sldLayoutChg chg="del">
          <pc:chgData name="Meisinger, Marie-Sophie" userId="286e1ad8-c636-4702-a91e-982a33a1b0e7" providerId="ADAL" clId="{D935E410-2A2B-435B-8364-81D86A93484E}" dt="2022-01-20T07:12:52.737" v="20" actId="2696"/>
          <pc:sldLayoutMkLst>
            <pc:docMk/>
            <pc:sldMasterMk cId="3493188284" sldId="2147484089"/>
            <pc:sldLayoutMk cId="2619755272" sldId="2147484112"/>
          </pc:sldLayoutMkLst>
        </pc:sldLayoutChg>
        <pc:sldLayoutChg chg="del">
          <pc:chgData name="Meisinger, Marie-Sophie" userId="286e1ad8-c636-4702-a91e-982a33a1b0e7" providerId="ADAL" clId="{D935E410-2A2B-435B-8364-81D86A93484E}" dt="2022-01-20T07:12:52.750" v="25" actId="2696"/>
          <pc:sldLayoutMkLst>
            <pc:docMk/>
            <pc:sldMasterMk cId="3493188284" sldId="2147484089"/>
            <pc:sldLayoutMk cId="1024332569" sldId="2147484122"/>
          </pc:sldLayoutMkLst>
        </pc:sldLayoutChg>
        <pc:sldLayoutChg chg="del">
          <pc:chgData name="Meisinger, Marie-Sophie" userId="286e1ad8-c636-4702-a91e-982a33a1b0e7" providerId="ADAL" clId="{D935E410-2A2B-435B-8364-81D86A93484E}" dt="2022-01-20T07:12:52.690" v="12" actId="2696"/>
          <pc:sldLayoutMkLst>
            <pc:docMk/>
            <pc:sldMasterMk cId="3493188284" sldId="2147484089"/>
            <pc:sldLayoutMk cId="2745481028" sldId="214748414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05F98-8FE9-4C51-8F0A-394EF0901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1FD1A1-59D5-40C7-823F-56BE542DBB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1C049C-A639-47B5-949D-51F799AC2066}" type="datetimeFigureOut">
              <a:rPr lang="en-GB" smtClean="0"/>
              <a:t>20/01/2022</a:t>
            </a:fld>
            <a:endParaRPr lang="en-GB" dirty="0"/>
          </a:p>
        </p:txBody>
      </p:sp>
      <p:sp>
        <p:nvSpPr>
          <p:cNvPr id="4" name="Footer Placeholder 3">
            <a:extLst>
              <a:ext uri="{FF2B5EF4-FFF2-40B4-BE49-F238E27FC236}">
                <a16:creationId xmlns:a16="http://schemas.microsoft.com/office/drawing/2014/main" id="{412C5951-2E22-4966-BEB0-91FE304B6E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BCE7350-9F92-44B0-B468-AC29821C54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51C59-9121-4008-863D-396F74F34C1F}" type="slidenum">
              <a:rPr lang="en-GB" smtClean="0"/>
              <a:t>‹#›</a:t>
            </a:fld>
            <a:endParaRPr lang="en-GB"/>
          </a:p>
        </p:txBody>
      </p:sp>
    </p:spTree>
    <p:extLst>
      <p:ext uri="{BB962C8B-B14F-4D97-AF65-F5344CB8AC3E}">
        <p14:creationId xmlns:p14="http://schemas.microsoft.com/office/powerpoint/2010/main" val="2937232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Fira Sans" panose="020B05030500000200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Fira Sans" panose="020B0503050000020004" pitchFamily="34" charset="0"/>
              </a:defRPr>
            </a:lvl1pPr>
          </a:lstStyle>
          <a:p>
            <a:fld id="{41FB43FB-DCDA-AE47-AEEB-A7052222BB2E}" type="datetimeFigureOut">
              <a:rPr lang="en-US" smtClean="0"/>
              <a:pPr/>
              <a:t>1/20/2022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Fira Sans" panose="020B05030500000200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Fira Sans" panose="020B0503050000020004" pitchFamily="34" charset="0"/>
              </a:defRPr>
            </a:lvl1pPr>
          </a:lstStyle>
          <a:p>
            <a:fld id="{FDEA1EC3-38D3-9F43-B1F0-97D892A72D0C}" type="slidenum">
              <a:rPr lang="en-US" smtClean="0"/>
              <a:pPr/>
              <a:t>‹#›</a:t>
            </a:fld>
            <a:endParaRPr lang="en-US" dirty="0"/>
          </a:p>
        </p:txBody>
      </p:sp>
    </p:spTree>
    <p:extLst>
      <p:ext uri="{BB962C8B-B14F-4D97-AF65-F5344CB8AC3E}">
        <p14:creationId xmlns:p14="http://schemas.microsoft.com/office/powerpoint/2010/main" val="1507159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Fira Sans" panose="020B0503050000020004" pitchFamily="34" charset="0"/>
        <a:ea typeface="+mn-ea"/>
        <a:cs typeface="+mn-cs"/>
      </a:defRPr>
    </a:lvl1pPr>
    <a:lvl2pPr marL="457200" algn="l" defTabSz="914400" rtl="0" eaLnBrk="1" latinLnBrk="0" hangingPunct="1">
      <a:defRPr sz="1200" b="0" i="0" kern="1200">
        <a:solidFill>
          <a:schemeClr val="tx1"/>
        </a:solidFill>
        <a:latin typeface="Fira Sans" panose="020B0503050000020004" pitchFamily="34" charset="0"/>
        <a:ea typeface="+mn-ea"/>
        <a:cs typeface="+mn-cs"/>
      </a:defRPr>
    </a:lvl2pPr>
    <a:lvl3pPr marL="914400" algn="l" defTabSz="914400" rtl="0" eaLnBrk="1" latinLnBrk="0" hangingPunct="1">
      <a:defRPr sz="1200" b="0" i="0" kern="1200">
        <a:solidFill>
          <a:schemeClr val="tx1"/>
        </a:solidFill>
        <a:latin typeface="Fira Sans" panose="020B0503050000020004" pitchFamily="34" charset="0"/>
        <a:ea typeface="+mn-ea"/>
        <a:cs typeface="+mn-cs"/>
      </a:defRPr>
    </a:lvl3pPr>
    <a:lvl4pPr marL="1371600" algn="l" defTabSz="914400" rtl="0" eaLnBrk="1" latinLnBrk="0" hangingPunct="1">
      <a:defRPr sz="1200" b="0" i="0" kern="1200">
        <a:solidFill>
          <a:schemeClr val="tx1"/>
        </a:solidFill>
        <a:latin typeface="Fira Sans" panose="020B0503050000020004" pitchFamily="34" charset="0"/>
        <a:ea typeface="+mn-ea"/>
        <a:cs typeface="+mn-cs"/>
      </a:defRPr>
    </a:lvl4pPr>
    <a:lvl5pPr marL="1828800" algn="l" defTabSz="914400" rtl="0" eaLnBrk="1" latinLnBrk="0" hangingPunct="1">
      <a:defRPr sz="1200" b="0" i="0" kern="1200">
        <a:solidFill>
          <a:schemeClr val="tx1"/>
        </a:solidFill>
        <a:latin typeface="Fira Sans" panose="020B05030500000200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EA1EC3-38D3-9F43-B1F0-97D892A72D0C}" type="slidenum">
              <a:rPr lang="en-US" smtClean="0"/>
              <a:pPr/>
              <a:t>4</a:t>
            </a:fld>
            <a:endParaRPr lang="en-US" dirty="0"/>
          </a:p>
        </p:txBody>
      </p:sp>
    </p:spTree>
    <p:extLst>
      <p:ext uri="{BB962C8B-B14F-4D97-AF65-F5344CB8AC3E}">
        <p14:creationId xmlns:p14="http://schemas.microsoft.com/office/powerpoint/2010/main" val="84169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EA1EC3-38D3-9F43-B1F0-97D892A72D0C}" type="slidenum">
              <a:rPr lang="en-US" smtClean="0"/>
              <a:pPr/>
              <a:t>11</a:t>
            </a:fld>
            <a:endParaRPr lang="en-US" dirty="0"/>
          </a:p>
        </p:txBody>
      </p:sp>
    </p:spTree>
    <p:extLst>
      <p:ext uri="{BB962C8B-B14F-4D97-AF65-F5344CB8AC3E}">
        <p14:creationId xmlns:p14="http://schemas.microsoft.com/office/powerpoint/2010/main" val="94476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rPr>
              <a:t>The term ‘NLRP3’ refers to the ‘NOD-like receptor family pyrin domain containing 3’. NLRP3 is a component of the innate immune system that functions as cytoplasmic sensor that recognizes pathogen- and damage-associated molecular patterns. When NLRP3 recognizes its ligand, it recruits an adaptor, apoptosis associated speck containing a caspase activation and recruitment domain (ASC). NLRP3 together with the adaptor ASC protein forms a caspase-1 activating complex known as the NLRP3 inflammasome. The NLRP3 inflammasome cleaves and thus activates caspase-1 which in turn can initiate the maturation of interleukin 1 β (I L-1 β) and IL-18 by cleaving their inactive precursors. Activation of these interleukins allows to activate the inflammatory pathway of cell death, called </a:t>
            </a:r>
            <a:r>
              <a:rPr lang="en-US" sz="1200" dirty="0" err="1">
                <a:solidFill>
                  <a:srgbClr val="000000"/>
                </a:solidFill>
                <a:effectLst/>
                <a:latin typeface="Arial" panose="020B0604020202020204" pitchFamily="34" charset="0"/>
                <a:ea typeface="Calibri" panose="020F0502020204030204" pitchFamily="34" charset="0"/>
              </a:rPr>
              <a:t>pyroptosis</a:t>
            </a:r>
            <a:r>
              <a:rPr lang="en-US" sz="1200" dirty="0">
                <a:solidFill>
                  <a:srgbClr val="000000"/>
                </a:solidFill>
                <a:effectLst/>
                <a:latin typeface="Arial" panose="020B0604020202020204" pitchFamily="34" charset="0"/>
                <a:ea typeface="Calibri" panose="020F0502020204030204" pitchFamily="34" charset="0"/>
              </a:rPr>
              <a:t>.</a:t>
            </a:r>
            <a:endParaRPr lang="en-CH" sz="12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DEA1EC3-38D3-9F43-B1F0-97D892A72D0C}" type="slidenum">
              <a:rPr lang="en-US" smtClean="0"/>
              <a:pPr/>
              <a:t>12</a:t>
            </a:fld>
            <a:endParaRPr lang="en-US" dirty="0"/>
          </a:p>
        </p:txBody>
      </p:sp>
    </p:spTree>
    <p:extLst>
      <p:ext uri="{BB962C8B-B14F-4D97-AF65-F5344CB8AC3E}">
        <p14:creationId xmlns:p14="http://schemas.microsoft.com/office/powerpoint/2010/main" val="168152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EA1EC3-38D3-9F43-B1F0-97D892A72D0C}" type="slidenum">
              <a:rPr lang="en-US" smtClean="0"/>
              <a:pPr/>
              <a:t>18</a:t>
            </a:fld>
            <a:endParaRPr lang="en-US" dirty="0"/>
          </a:p>
        </p:txBody>
      </p:sp>
    </p:spTree>
    <p:extLst>
      <p:ext uri="{BB962C8B-B14F-4D97-AF65-F5344CB8AC3E}">
        <p14:creationId xmlns:p14="http://schemas.microsoft.com/office/powerpoint/2010/main" val="2413176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latin typeface="Trebuchet MS" panose="020B0703020202090204" pitchFamily="34" charset="0"/>
                <a:ea typeface="+mn-ea"/>
                <a:cs typeface="+mn-cs"/>
              </a:rPr>
              <a:t>DSM‘s commitment to creating a safer, fully traceable, more reliable and sustainable business</a:t>
            </a:r>
          </a:p>
          <a:p>
            <a:pPr marL="0" algn="l" defTabSz="914407" rtl="0" eaLnBrk="1" latinLnBrk="0" hangingPunct="1">
              <a:lnSpc>
                <a:spcPct val="95000"/>
              </a:lnSpc>
              <a:defRPr/>
            </a:pPr>
            <a:r>
              <a:rPr lang="en-US" altLang="en-US" sz="1200" b="0" kern="1200" dirty="0">
                <a:solidFill>
                  <a:srgbClr val="000000"/>
                </a:solidFill>
                <a:latin typeface="Trebuchet MS" panose="020B0603020202020204" pitchFamily="34" charset="0"/>
                <a:ea typeface="+mn-ea"/>
                <a:cs typeface="+mn-cs"/>
              </a:rPr>
              <a:t>At DSM, we are committed to living up to our strong promise in the areas of quality, reliability, traceability and sustainability</a:t>
            </a:r>
            <a:endParaRPr lang="en-US" sz="1200" b="0" kern="1200" dirty="0">
              <a:solidFill>
                <a:srgbClr val="000000"/>
              </a:solidFill>
              <a:latin typeface="Trebuchet MS" panose="020B0603020202020204" pitchFamily="34" charset="0"/>
              <a:ea typeface="+mn-ea"/>
              <a:cs typeface="+mn-cs"/>
            </a:endParaRPr>
          </a:p>
          <a:p>
            <a:pPr marL="0" algn="l" defTabSz="914407" rtl="0" eaLnBrk="1" latinLnBrk="0" hangingPunct="1">
              <a:lnSpc>
                <a:spcPct val="95000"/>
              </a:lnSpc>
            </a:pPr>
            <a:r>
              <a:rPr lang="en-US" sz="1200" b="1" kern="1200" dirty="0">
                <a:solidFill>
                  <a:srgbClr val="000000"/>
                </a:solidFill>
                <a:latin typeface="Trebuchet MS" panose="020B0603020202020204" pitchFamily="34" charset="0"/>
                <a:ea typeface="+mn-ea"/>
                <a:cs typeface="+mn-cs"/>
              </a:rPr>
              <a:t>Quality:</a:t>
            </a:r>
            <a:endParaRPr lang="de-CH" sz="1200" b="1" kern="1200" dirty="0">
              <a:solidFill>
                <a:srgbClr val="000000"/>
              </a:solidFill>
              <a:latin typeface="Trebuchet MS" panose="020B0603020202020204" pitchFamily="34" charset="0"/>
              <a:ea typeface="+mn-ea"/>
              <a:cs typeface="+mn-cs"/>
            </a:endParaRPr>
          </a:p>
          <a:p>
            <a:pPr marL="0" algn="l" defTabSz="914407" rtl="0" eaLnBrk="1" latinLnBrk="0" hangingPunct="1">
              <a:lnSpc>
                <a:spcPct val="95000"/>
              </a:lnSpc>
            </a:pPr>
            <a:r>
              <a:rPr lang="en-US" sz="1200" b="0" kern="1200" dirty="0">
                <a:solidFill>
                  <a:srgbClr val="000000"/>
                </a:solidFill>
                <a:latin typeface="Trebuchet MS" panose="020B0603020202020204" pitchFamily="34" charset="0"/>
                <a:ea typeface="+mn-ea"/>
                <a:cs typeface="+mn-cs"/>
              </a:rPr>
              <a:t>It’s about product and being consistent in quality and high in purity. It’s all about systems and processes (25mio € </a:t>
            </a:r>
            <a:r>
              <a:rPr lang="en-US" sz="1200" b="0" kern="1200" dirty="0" err="1">
                <a:solidFill>
                  <a:srgbClr val="000000"/>
                </a:solidFill>
                <a:latin typeface="Trebuchet MS" panose="020B0603020202020204" pitchFamily="34" charset="0"/>
                <a:ea typeface="+mn-ea"/>
                <a:cs typeface="+mn-cs"/>
              </a:rPr>
              <a:t>Investement</a:t>
            </a:r>
            <a:r>
              <a:rPr lang="en-US" sz="1200" b="0" kern="1200" dirty="0">
                <a:solidFill>
                  <a:srgbClr val="000000"/>
                </a:solidFill>
                <a:latin typeface="Trebuchet MS" panose="020B0603020202020204" pitchFamily="34" charset="0"/>
                <a:ea typeface="+mn-ea"/>
                <a:cs typeface="+mn-cs"/>
              </a:rPr>
              <a:t> in GMP, zoning concept in Sisseln and </a:t>
            </a:r>
            <a:r>
              <a:rPr lang="en-US" sz="1200" b="0" kern="1200" dirty="0" err="1">
                <a:solidFill>
                  <a:srgbClr val="000000"/>
                </a:solidFill>
                <a:latin typeface="Trebuchet MS" panose="020B0603020202020204" pitchFamily="34" charset="0"/>
                <a:ea typeface="+mn-ea"/>
                <a:cs typeface="+mn-cs"/>
              </a:rPr>
              <a:t>Dalry</a:t>
            </a:r>
            <a:r>
              <a:rPr lang="en-US" sz="1200" b="0" kern="1200" dirty="0">
                <a:solidFill>
                  <a:srgbClr val="000000"/>
                </a:solidFill>
                <a:latin typeface="Trebuchet MS" panose="020B0603020202020204" pitchFamily="34" charset="0"/>
                <a:ea typeface="+mn-ea"/>
                <a:cs typeface="+mn-cs"/>
              </a:rPr>
              <a:t>). It’s a spirit: striving for lower impurities, tighter specs (like we do for panthenol). Quality is also a service (trends, CDC)</a:t>
            </a:r>
          </a:p>
          <a:p>
            <a:pPr lvl="0"/>
            <a:r>
              <a:rPr lang="en-US" sz="1800" b="1" cap="all" baseline="0" dirty="0">
                <a:solidFill>
                  <a:srgbClr val="F57922"/>
                </a:solidFill>
              </a:rPr>
              <a:t> </a:t>
            </a:r>
          </a:p>
          <a:p>
            <a:pPr lvl="0"/>
            <a:r>
              <a:rPr lang="en-US" sz="1200" dirty="0"/>
              <a:t>A </a:t>
            </a:r>
            <a:r>
              <a:rPr lang="en-US" sz="1200" b="0" i="0" kern="1200" dirty="0">
                <a:solidFill>
                  <a:srgbClr val="000000"/>
                </a:solidFill>
                <a:latin typeface="Trebuchet MS" panose="020B0603020202020204" pitchFamily="34" charset="0"/>
                <a:ea typeface="+mn-ea"/>
                <a:cs typeface="+mn-cs"/>
              </a:rPr>
              <a:t>multilayered quality management system lies at the core of our business. The Quality for Life™ seal offers tangible certification of superior products and services that meet quality and safety standards.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latin typeface="Trebuchet MS" panose="020B0703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0B9CB-61AC-6544-8363-0EAA9A9FDCC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276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3.emf"/><Relationship Id="rId4" Type="http://schemas.openxmlformats.org/officeDocument/2006/relationships/oleObject" Target="../embeddings/oleObject1.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Master" Target="../slideMasters/slideMaster3.xml"/><Relationship Id="rId7" Type="http://schemas.openxmlformats.org/officeDocument/2006/relationships/image" Target="../media/image2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2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6.pn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C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D9F10B-3604-4A25-BB34-00B171D7216F}"/>
              </a:ext>
            </a:extLst>
          </p:cNvPr>
          <p:cNvGraphicFramePr>
            <a:graphicFrameLocks noChangeAspect="1"/>
          </p:cNvGraphicFramePr>
          <p:nvPr userDrawn="1">
            <p:custDataLst>
              <p:tags r:id="rId1"/>
            </p:custDataLst>
            <p:extLst>
              <p:ext uri="{D42A27DB-BD31-4B8C-83A1-F6EECF244321}">
                <p14:modId xmlns:p14="http://schemas.microsoft.com/office/powerpoint/2010/main" val="2105656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16D9F10B-3604-4A25-BB34-00B171D721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8FF3C5-A0E8-4112-9CA4-CE1DB29F652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sp>
        <p:nvSpPr>
          <p:cNvPr id="11" name="Picture Placeholder 11">
            <a:extLst>
              <a:ext uri="{FF2B5EF4-FFF2-40B4-BE49-F238E27FC236}">
                <a16:creationId xmlns:a16="http://schemas.microsoft.com/office/drawing/2014/main" id="{6F5B81DF-8442-4242-B8C6-F0D234663EE5}"/>
              </a:ext>
            </a:extLst>
          </p:cNvPr>
          <p:cNvSpPr>
            <a:spLocks noGrp="1" noChangeAspect="1"/>
          </p:cNvSpPr>
          <p:nvPr>
            <p:ph type="pic" sz="quarter" idx="10" hasCustomPrompt="1"/>
          </p:nvPr>
        </p:nvSpPr>
        <p:spPr bwMode="auto">
          <a:xfrm>
            <a:off x="0" y="0"/>
            <a:ext cx="12195107" cy="6858000"/>
          </a:xfrm>
          <a:custGeom>
            <a:avLst/>
            <a:gdLst>
              <a:gd name="connsiteX0" fmla="*/ 0 w 9144000"/>
              <a:gd name="connsiteY0" fmla="*/ 0 h 5148263"/>
              <a:gd name="connsiteX1" fmla="*/ 9144000 w 9144000"/>
              <a:gd name="connsiteY1" fmla="*/ 0 h 5148263"/>
              <a:gd name="connsiteX2" fmla="*/ 9144000 w 9144000"/>
              <a:gd name="connsiteY2" fmla="*/ 4460151 h 5148263"/>
              <a:gd name="connsiteX3" fmla="*/ 9105252 w 9144000"/>
              <a:gd name="connsiteY3" fmla="*/ 4467347 h 5148263"/>
              <a:gd name="connsiteX4" fmla="*/ 9052415 w 9144000"/>
              <a:gd name="connsiteY4" fmla="*/ 4476342 h 5148263"/>
              <a:gd name="connsiteX5" fmla="*/ 8974920 w 9144000"/>
              <a:gd name="connsiteY5" fmla="*/ 4490734 h 5148263"/>
              <a:gd name="connsiteX6" fmla="*/ 8872767 w 9144000"/>
              <a:gd name="connsiteY6" fmla="*/ 4512322 h 5148263"/>
              <a:gd name="connsiteX7" fmla="*/ 8744196 w 9144000"/>
              <a:gd name="connsiteY7" fmla="*/ 4541105 h 5148263"/>
              <a:gd name="connsiteX8" fmla="*/ 8585684 w 9144000"/>
              <a:gd name="connsiteY8" fmla="*/ 4578884 h 5148263"/>
              <a:gd name="connsiteX9" fmla="*/ 8395468 w 9144000"/>
              <a:gd name="connsiteY9" fmla="*/ 4625658 h 5148263"/>
              <a:gd name="connsiteX10" fmla="*/ 8390185 w 9144000"/>
              <a:gd name="connsiteY10" fmla="*/ 4611266 h 5148263"/>
              <a:gd name="connsiteX11" fmla="*/ 8383140 w 9144000"/>
              <a:gd name="connsiteY11" fmla="*/ 4596874 h 5148263"/>
              <a:gd name="connsiteX12" fmla="*/ 8376095 w 9144000"/>
              <a:gd name="connsiteY12" fmla="*/ 4586080 h 5148263"/>
              <a:gd name="connsiteX13" fmla="*/ 8367289 w 9144000"/>
              <a:gd name="connsiteY13" fmla="*/ 4577085 h 5148263"/>
              <a:gd name="connsiteX14" fmla="*/ 8344392 w 9144000"/>
              <a:gd name="connsiteY14" fmla="*/ 4584281 h 5148263"/>
              <a:gd name="connsiteX15" fmla="*/ 8333825 w 9144000"/>
              <a:gd name="connsiteY15" fmla="*/ 4589678 h 5148263"/>
              <a:gd name="connsiteX16" fmla="*/ 8325019 w 9144000"/>
              <a:gd name="connsiteY16" fmla="*/ 4595075 h 5148263"/>
              <a:gd name="connsiteX17" fmla="*/ 8317974 w 9144000"/>
              <a:gd name="connsiteY17" fmla="*/ 4602271 h 5148263"/>
              <a:gd name="connsiteX18" fmla="*/ 8310929 w 9144000"/>
              <a:gd name="connsiteY18" fmla="*/ 4609467 h 5148263"/>
              <a:gd name="connsiteX19" fmla="*/ 8305645 w 9144000"/>
              <a:gd name="connsiteY19" fmla="*/ 4618462 h 5148263"/>
              <a:gd name="connsiteX20" fmla="*/ 8302122 w 9144000"/>
              <a:gd name="connsiteY20" fmla="*/ 4627457 h 5148263"/>
              <a:gd name="connsiteX21" fmla="*/ 8284510 w 9144000"/>
              <a:gd name="connsiteY21" fmla="*/ 4609467 h 5148263"/>
              <a:gd name="connsiteX22" fmla="*/ 8265136 w 9144000"/>
              <a:gd name="connsiteY22" fmla="*/ 4593276 h 5148263"/>
              <a:gd name="connsiteX23" fmla="*/ 8242240 w 9144000"/>
              <a:gd name="connsiteY23" fmla="*/ 4580683 h 5148263"/>
              <a:gd name="connsiteX24" fmla="*/ 8229911 w 9144000"/>
              <a:gd name="connsiteY24" fmla="*/ 4575286 h 5148263"/>
              <a:gd name="connsiteX25" fmla="*/ 8217582 w 9144000"/>
              <a:gd name="connsiteY25" fmla="*/ 4571688 h 5148263"/>
              <a:gd name="connsiteX26" fmla="*/ 8199970 w 9144000"/>
              <a:gd name="connsiteY26" fmla="*/ 4568090 h 5148263"/>
              <a:gd name="connsiteX27" fmla="*/ 8184118 w 9144000"/>
              <a:gd name="connsiteY27" fmla="*/ 4564492 h 5148263"/>
              <a:gd name="connsiteX28" fmla="*/ 8168267 w 9144000"/>
              <a:gd name="connsiteY28" fmla="*/ 4562693 h 5148263"/>
              <a:gd name="connsiteX29" fmla="*/ 8152416 w 9144000"/>
              <a:gd name="connsiteY29" fmla="*/ 4562693 h 5148263"/>
              <a:gd name="connsiteX30" fmla="*/ 8136565 w 9144000"/>
              <a:gd name="connsiteY30" fmla="*/ 4564492 h 5148263"/>
              <a:gd name="connsiteX31" fmla="*/ 8122475 w 9144000"/>
              <a:gd name="connsiteY31" fmla="*/ 4566291 h 5148263"/>
              <a:gd name="connsiteX32" fmla="*/ 8108385 w 9144000"/>
              <a:gd name="connsiteY32" fmla="*/ 4569889 h 5148263"/>
              <a:gd name="connsiteX33" fmla="*/ 8094295 w 9144000"/>
              <a:gd name="connsiteY33" fmla="*/ 4573487 h 5148263"/>
              <a:gd name="connsiteX34" fmla="*/ 8080205 w 9144000"/>
              <a:gd name="connsiteY34" fmla="*/ 4578884 h 5148263"/>
              <a:gd name="connsiteX35" fmla="*/ 8067876 w 9144000"/>
              <a:gd name="connsiteY35" fmla="*/ 4584281 h 5148263"/>
              <a:gd name="connsiteX36" fmla="*/ 8044980 w 9144000"/>
              <a:gd name="connsiteY36" fmla="*/ 4598673 h 5148263"/>
              <a:gd name="connsiteX37" fmla="*/ 8025606 w 9144000"/>
              <a:gd name="connsiteY37" fmla="*/ 4616663 h 5148263"/>
              <a:gd name="connsiteX38" fmla="*/ 8007993 w 9144000"/>
              <a:gd name="connsiteY38" fmla="*/ 4636452 h 5148263"/>
              <a:gd name="connsiteX39" fmla="*/ 8011516 w 9144000"/>
              <a:gd name="connsiteY39" fmla="*/ 4641849 h 5148263"/>
              <a:gd name="connsiteX40" fmla="*/ 8020322 w 9144000"/>
              <a:gd name="connsiteY40" fmla="*/ 4650843 h 5148263"/>
              <a:gd name="connsiteX41" fmla="*/ 8027367 w 9144000"/>
              <a:gd name="connsiteY41" fmla="*/ 4658039 h 5148263"/>
              <a:gd name="connsiteX42" fmla="*/ 8036173 w 9144000"/>
              <a:gd name="connsiteY42" fmla="*/ 4663436 h 5148263"/>
              <a:gd name="connsiteX43" fmla="*/ 8046741 w 9144000"/>
              <a:gd name="connsiteY43" fmla="*/ 4670632 h 5148263"/>
              <a:gd name="connsiteX44" fmla="*/ 8059070 w 9144000"/>
              <a:gd name="connsiteY44" fmla="*/ 4676029 h 5148263"/>
              <a:gd name="connsiteX45" fmla="*/ 8050263 w 9144000"/>
              <a:gd name="connsiteY45" fmla="*/ 4685024 h 5148263"/>
              <a:gd name="connsiteX46" fmla="*/ 8043218 w 9144000"/>
              <a:gd name="connsiteY46" fmla="*/ 4697617 h 5148263"/>
              <a:gd name="connsiteX47" fmla="*/ 8036173 w 9144000"/>
              <a:gd name="connsiteY47" fmla="*/ 4708411 h 5148263"/>
              <a:gd name="connsiteX48" fmla="*/ 8030890 w 9144000"/>
              <a:gd name="connsiteY48" fmla="*/ 4721004 h 5148263"/>
              <a:gd name="connsiteX49" fmla="*/ 7727955 w 9144000"/>
              <a:gd name="connsiteY49" fmla="*/ 4804656 h 5148263"/>
              <a:gd name="connsiteX50" fmla="*/ 7382749 w 9144000"/>
              <a:gd name="connsiteY50" fmla="*/ 4901802 h 5148263"/>
              <a:gd name="connsiteX51" fmla="*/ 6991752 w 9144000"/>
              <a:gd name="connsiteY51" fmla="*/ 5016936 h 5148263"/>
              <a:gd name="connsiteX52" fmla="*/ 6553200 w 9144000"/>
              <a:gd name="connsiteY52" fmla="*/ 5148262 h 5148263"/>
              <a:gd name="connsiteX53" fmla="*/ 9144000 w 9144000"/>
              <a:gd name="connsiteY53" fmla="*/ 5148262 h 5148263"/>
              <a:gd name="connsiteX54" fmla="*/ 9144000 w 9144000"/>
              <a:gd name="connsiteY54" fmla="*/ 5148263 h 5148263"/>
              <a:gd name="connsiteX55" fmla="*/ 0 w 9144000"/>
              <a:gd name="connsiteY5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5148263">
                <a:moveTo>
                  <a:pt x="0" y="0"/>
                </a:moveTo>
                <a:lnTo>
                  <a:pt x="9144000" y="0"/>
                </a:lnTo>
                <a:lnTo>
                  <a:pt x="9144000" y="4460151"/>
                </a:lnTo>
                <a:lnTo>
                  <a:pt x="9105252" y="4467347"/>
                </a:lnTo>
                <a:lnTo>
                  <a:pt x="9052415" y="4476342"/>
                </a:lnTo>
                <a:lnTo>
                  <a:pt x="8974920" y="4490734"/>
                </a:lnTo>
                <a:lnTo>
                  <a:pt x="8872767" y="4512322"/>
                </a:lnTo>
                <a:lnTo>
                  <a:pt x="8744196" y="4541105"/>
                </a:lnTo>
                <a:lnTo>
                  <a:pt x="8585684" y="4578884"/>
                </a:lnTo>
                <a:lnTo>
                  <a:pt x="8395468" y="4625658"/>
                </a:lnTo>
                <a:lnTo>
                  <a:pt x="8390185" y="4611266"/>
                </a:lnTo>
                <a:lnTo>
                  <a:pt x="8383140" y="4596874"/>
                </a:lnTo>
                <a:lnTo>
                  <a:pt x="8376095" y="4586080"/>
                </a:lnTo>
                <a:lnTo>
                  <a:pt x="8367289" y="4577085"/>
                </a:lnTo>
                <a:lnTo>
                  <a:pt x="8344392" y="4584281"/>
                </a:lnTo>
                <a:lnTo>
                  <a:pt x="8333825" y="4589678"/>
                </a:lnTo>
                <a:lnTo>
                  <a:pt x="8325019" y="4595075"/>
                </a:lnTo>
                <a:lnTo>
                  <a:pt x="8317974" y="4602271"/>
                </a:lnTo>
                <a:lnTo>
                  <a:pt x="8310929" y="4609467"/>
                </a:lnTo>
                <a:lnTo>
                  <a:pt x="8305645" y="4618462"/>
                </a:lnTo>
                <a:lnTo>
                  <a:pt x="8302122" y="4627457"/>
                </a:lnTo>
                <a:lnTo>
                  <a:pt x="8284510" y="4609467"/>
                </a:lnTo>
                <a:lnTo>
                  <a:pt x="8265136" y="4593276"/>
                </a:lnTo>
                <a:lnTo>
                  <a:pt x="8242240" y="4580683"/>
                </a:lnTo>
                <a:lnTo>
                  <a:pt x="8229911" y="4575286"/>
                </a:lnTo>
                <a:lnTo>
                  <a:pt x="8217582" y="4571688"/>
                </a:lnTo>
                <a:lnTo>
                  <a:pt x="8199970" y="4568090"/>
                </a:lnTo>
                <a:lnTo>
                  <a:pt x="8184118" y="4564492"/>
                </a:lnTo>
                <a:lnTo>
                  <a:pt x="8168267" y="4562693"/>
                </a:lnTo>
                <a:lnTo>
                  <a:pt x="8152416" y="4562693"/>
                </a:lnTo>
                <a:lnTo>
                  <a:pt x="8136565" y="4564492"/>
                </a:lnTo>
                <a:lnTo>
                  <a:pt x="8122475" y="4566291"/>
                </a:lnTo>
                <a:lnTo>
                  <a:pt x="8108385" y="4569889"/>
                </a:lnTo>
                <a:lnTo>
                  <a:pt x="8094295" y="4573487"/>
                </a:lnTo>
                <a:lnTo>
                  <a:pt x="8080205" y="4578884"/>
                </a:lnTo>
                <a:lnTo>
                  <a:pt x="8067876" y="4584281"/>
                </a:lnTo>
                <a:lnTo>
                  <a:pt x="8044980" y="4598673"/>
                </a:lnTo>
                <a:lnTo>
                  <a:pt x="8025606" y="4616663"/>
                </a:lnTo>
                <a:lnTo>
                  <a:pt x="8007993" y="4636452"/>
                </a:lnTo>
                <a:lnTo>
                  <a:pt x="8011516" y="4641849"/>
                </a:lnTo>
                <a:lnTo>
                  <a:pt x="8020322" y="4650843"/>
                </a:lnTo>
                <a:lnTo>
                  <a:pt x="8027367" y="4658039"/>
                </a:lnTo>
                <a:lnTo>
                  <a:pt x="8036173" y="4663436"/>
                </a:lnTo>
                <a:lnTo>
                  <a:pt x="8046741" y="4670632"/>
                </a:lnTo>
                <a:lnTo>
                  <a:pt x="8059070" y="4676029"/>
                </a:lnTo>
                <a:lnTo>
                  <a:pt x="8050263" y="4685024"/>
                </a:lnTo>
                <a:lnTo>
                  <a:pt x="8043218" y="4697617"/>
                </a:lnTo>
                <a:lnTo>
                  <a:pt x="8036173" y="4708411"/>
                </a:lnTo>
                <a:lnTo>
                  <a:pt x="8030890" y="4721004"/>
                </a:lnTo>
                <a:lnTo>
                  <a:pt x="7727955" y="4804656"/>
                </a:lnTo>
                <a:lnTo>
                  <a:pt x="7382749" y="4901802"/>
                </a:lnTo>
                <a:lnTo>
                  <a:pt x="6991752" y="5016936"/>
                </a:lnTo>
                <a:lnTo>
                  <a:pt x="6553200" y="5148262"/>
                </a:lnTo>
                <a:lnTo>
                  <a:pt x="9144000" y="5148262"/>
                </a:lnTo>
                <a:lnTo>
                  <a:pt x="9144000" y="5148263"/>
                </a:lnTo>
                <a:lnTo>
                  <a:pt x="0" y="5148263"/>
                </a:lnTo>
                <a:close/>
              </a:path>
            </a:pathLst>
          </a:custGeom>
          <a:solidFill>
            <a:schemeClr val="bg1">
              <a:lumMod val="85000"/>
            </a:schemeClr>
          </a:solidFill>
          <a:ln>
            <a:noFill/>
          </a:ln>
          <a:effectLst/>
        </p:spPr>
        <p:txBody>
          <a:bodyPr vert="horz" wrap="square" lIns="0" tIns="144000" rIns="0" bIns="0" numCol="1" anchor="t" anchorCtr="0" compatLnSpc="1">
            <a:prstTxWarp prst="textNoShape">
              <a:avLst/>
            </a:prstTxWarp>
            <a:noAutofit/>
          </a:bodyPr>
          <a:lstStyle>
            <a:lvl1pPr marL="0" indent="0" algn="ctr">
              <a:buNone/>
              <a:defRPr lang="en-US" sz="1400" dirty="0">
                <a:solidFill>
                  <a:schemeClr val="bg1">
                    <a:lumMod val="50000"/>
                  </a:schemeClr>
                </a:solidFill>
              </a:defRPr>
            </a:lvl1pPr>
          </a:lstStyle>
          <a:p>
            <a:pPr marL="252000" lvl="0" indent="-252000" algn="ctr"/>
            <a:r>
              <a:rPr lang="en-US" noProof="0" dirty="0"/>
              <a:t>Click icon to add image</a:t>
            </a:r>
          </a:p>
        </p:txBody>
      </p:sp>
      <p:sp>
        <p:nvSpPr>
          <p:cNvPr id="7" name="Subtitle 2">
            <a:extLst>
              <a:ext uri="{FF2B5EF4-FFF2-40B4-BE49-F238E27FC236}">
                <a16:creationId xmlns:a16="http://schemas.microsoft.com/office/drawing/2014/main" id="{052539A8-3270-4B01-8144-98B9A7185DF8}"/>
              </a:ext>
            </a:extLst>
          </p:cNvPr>
          <p:cNvSpPr>
            <a:spLocks noGrp="1"/>
          </p:cNvSpPr>
          <p:nvPr>
            <p:ph type="subTitle" idx="1" hasCustomPrompt="1"/>
          </p:nvPr>
        </p:nvSpPr>
        <p:spPr bwMode="white">
          <a:xfrm>
            <a:off x="540000" y="3132000"/>
            <a:ext cx="5400000" cy="369332"/>
          </a:xfrm>
        </p:spPr>
        <p:txBody>
          <a:bodyPr lIns="0" tIns="0" rIns="0" bIns="0"/>
          <a:lstStyle>
            <a:lvl1pPr marL="0" indent="0" algn="l">
              <a:buNone/>
              <a:defRPr sz="2800" i="1">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err="1"/>
              <a:t>Subheader</a:t>
            </a:r>
            <a:endParaRPr lang="en-US" noProof="0" dirty="0"/>
          </a:p>
        </p:txBody>
      </p:sp>
      <p:sp>
        <p:nvSpPr>
          <p:cNvPr id="8" name="Title 1">
            <a:extLst>
              <a:ext uri="{FF2B5EF4-FFF2-40B4-BE49-F238E27FC236}">
                <a16:creationId xmlns:a16="http://schemas.microsoft.com/office/drawing/2014/main" id="{146C7AD5-0DD3-406F-ACB9-ACABB0D58B92}"/>
              </a:ext>
            </a:extLst>
          </p:cNvPr>
          <p:cNvSpPr>
            <a:spLocks noGrp="1"/>
          </p:cNvSpPr>
          <p:nvPr>
            <p:ph type="ctrTitle" hasCustomPrompt="1"/>
          </p:nvPr>
        </p:nvSpPr>
        <p:spPr bwMode="white">
          <a:xfrm>
            <a:off x="540000" y="2520000"/>
            <a:ext cx="5400000" cy="553998"/>
          </a:xfrm>
          <a:prstGeom prst="rect">
            <a:avLst/>
          </a:prstGeom>
        </p:spPr>
        <p:txBody>
          <a:bodyPr wrap="square" lIns="0" tIns="0" rIns="0" bIns="0" anchor="b" anchorCtr="0">
            <a:spAutoFit/>
          </a:bodyPr>
          <a:lstStyle>
            <a:lvl1pPr algn="l">
              <a:defRPr sz="4000" b="0" i="0">
                <a:solidFill>
                  <a:schemeClr val="bg1"/>
                </a:solidFill>
                <a:latin typeface="Fira Sans Medium" panose="020B0503050000020004" pitchFamily="34" charset="0"/>
              </a:defRPr>
            </a:lvl1pPr>
          </a:lstStyle>
          <a:p>
            <a:r>
              <a:rPr lang="en-US" noProof="0" dirty="0"/>
              <a:t>Header</a:t>
            </a:r>
          </a:p>
        </p:txBody>
      </p:sp>
      <p:sp>
        <p:nvSpPr>
          <p:cNvPr id="14" name="Text Placeholder 13">
            <a:extLst>
              <a:ext uri="{FF2B5EF4-FFF2-40B4-BE49-F238E27FC236}">
                <a16:creationId xmlns:a16="http://schemas.microsoft.com/office/drawing/2014/main" id="{DC1DF583-3B44-624E-995C-FE8B9FD5C2AC}"/>
              </a:ext>
            </a:extLst>
          </p:cNvPr>
          <p:cNvSpPr>
            <a:spLocks noGrp="1"/>
          </p:cNvSpPr>
          <p:nvPr>
            <p:ph type="body" sz="quarter" idx="11" hasCustomPrompt="1"/>
          </p:nvPr>
        </p:nvSpPr>
        <p:spPr>
          <a:xfrm>
            <a:off x="540000" y="5400000"/>
            <a:ext cx="4876800" cy="332399"/>
          </a:xfrm>
          <a:prstGeom prst="rect">
            <a:avLst/>
          </a:prstGeom>
        </p:spPr>
        <p:txBody>
          <a:bodyPr lIns="0" tIns="0" rIns="0" bIns="0" anchor="b" anchorCtr="0">
            <a:spAutoFit/>
          </a:bodyPr>
          <a:lstStyle>
            <a:lvl1pPr marL="0" indent="0">
              <a:buNone/>
              <a:defRPr sz="2400">
                <a:solidFill>
                  <a:schemeClr val="bg1"/>
                </a:solidFill>
                <a:latin typeface="Fira Sans" panose="020B0503050000020004" pitchFamily="34" charset="0"/>
              </a:defRPr>
            </a:lvl1pPr>
            <a:lvl2pPr marL="457200" indent="0">
              <a:buNone/>
              <a:defRPr sz="2000">
                <a:latin typeface="Fira Sans" panose="020B0503050000020004" pitchFamily="34" charset="0"/>
              </a:defRPr>
            </a:lvl2pPr>
            <a:lvl3pPr marL="914400" indent="0">
              <a:buNone/>
              <a:defRPr sz="2000">
                <a:latin typeface="Fira Sans" panose="020B0503050000020004" pitchFamily="34" charset="0"/>
              </a:defRPr>
            </a:lvl3pPr>
            <a:lvl4pPr marL="1371600" indent="0">
              <a:buNone/>
              <a:defRPr sz="2000">
                <a:latin typeface="Fira Sans" panose="020B0503050000020004" pitchFamily="34" charset="0"/>
              </a:defRPr>
            </a:lvl4pPr>
            <a:lvl5pPr marL="1828800" indent="0">
              <a:buNone/>
              <a:defRPr sz="2000">
                <a:latin typeface="Fira Sans" panose="020B0503050000020004" pitchFamily="34" charset="0"/>
              </a:defRPr>
            </a:lvl5pPr>
          </a:lstStyle>
          <a:p>
            <a:pPr lvl="0"/>
            <a:r>
              <a:rPr lang="en-GB" dirty="0"/>
              <a:t>Date / Location / Comments</a:t>
            </a:r>
          </a:p>
        </p:txBody>
      </p:sp>
      <p:pic>
        <p:nvPicPr>
          <p:cNvPr id="9" name="Picture 8">
            <a:extLst>
              <a:ext uri="{FF2B5EF4-FFF2-40B4-BE49-F238E27FC236}">
                <a16:creationId xmlns:a16="http://schemas.microsoft.com/office/drawing/2014/main" id="{FB037283-7661-2840-AF52-89171B082493}"/>
              </a:ext>
            </a:extLst>
          </p:cNvPr>
          <p:cNvPicPr>
            <a:picLocks noChangeAspect="1"/>
          </p:cNvPicPr>
          <p:nvPr userDrawn="1"/>
        </p:nvPicPr>
        <p:blipFill>
          <a:blip r:embed="rId6"/>
          <a:srcRect/>
          <a:stretch/>
        </p:blipFill>
        <p:spPr>
          <a:xfrm>
            <a:off x="432000" y="6235416"/>
            <a:ext cx="4535993" cy="308571"/>
          </a:xfrm>
          <a:prstGeom prst="rect">
            <a:avLst/>
          </a:prstGeom>
        </p:spPr>
      </p:pic>
    </p:spTree>
    <p:extLst>
      <p:ext uri="{BB962C8B-B14F-4D97-AF65-F5344CB8AC3E}">
        <p14:creationId xmlns:p14="http://schemas.microsoft.com/office/powerpoint/2010/main" val="25952023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C Accent Slide 3">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956302-DF86-9846-83F0-ACB9DBB01F62}"/>
              </a:ext>
            </a:extLst>
          </p:cNvPr>
          <p:cNvSpPr>
            <a:spLocks noGrp="1"/>
          </p:cNvSpPr>
          <p:nvPr>
            <p:ph type="sldNum" sz="quarter" idx="10"/>
          </p:nvPr>
        </p:nvSpPr>
        <p:spPr/>
        <p:txBody>
          <a:bodyPr/>
          <a:lstStyle/>
          <a:p>
            <a:fld id="{EC50C849-B97A-2B45-B78A-6D9C352F693C}" type="slidenum">
              <a:rPr lang="en-US" smtClean="0"/>
              <a:pPr/>
              <a:t>‹#›</a:t>
            </a:fld>
            <a:endParaRPr lang="en-US" dirty="0"/>
          </a:p>
        </p:txBody>
      </p:sp>
      <p:pic>
        <p:nvPicPr>
          <p:cNvPr id="4" name="Picture 3" descr="A close up of a logo&#10;&#10;Description automatically generated">
            <a:extLst>
              <a:ext uri="{FF2B5EF4-FFF2-40B4-BE49-F238E27FC236}">
                <a16:creationId xmlns:a16="http://schemas.microsoft.com/office/drawing/2014/main" id="{E6F0DF03-14BC-8149-87B8-B6B86EAA07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0D2FC3A-17CC-704B-BD5C-0A34A2B30E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7" name="Title 1">
            <a:extLst>
              <a:ext uri="{FF2B5EF4-FFF2-40B4-BE49-F238E27FC236}">
                <a16:creationId xmlns:a16="http://schemas.microsoft.com/office/drawing/2014/main" id="{09A10C39-4BE0-594A-904B-28F32927F980}"/>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8" name="Text Placeholder 7">
            <a:extLst>
              <a:ext uri="{FF2B5EF4-FFF2-40B4-BE49-F238E27FC236}">
                <a16:creationId xmlns:a16="http://schemas.microsoft.com/office/drawing/2014/main" id="{6F69DC92-AEAD-654F-AC21-71654AC2198D}"/>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9" name="Text Placeholder 14">
            <a:extLst>
              <a:ext uri="{FF2B5EF4-FFF2-40B4-BE49-F238E27FC236}">
                <a16:creationId xmlns:a16="http://schemas.microsoft.com/office/drawing/2014/main" id="{3009907F-23C9-B34C-88BC-DA156C38F71B}"/>
              </a:ext>
            </a:extLst>
          </p:cNvPr>
          <p:cNvSpPr>
            <a:spLocks noGrp="1"/>
          </p:cNvSpPr>
          <p:nvPr>
            <p:ph type="body" sz="quarter" idx="15"/>
          </p:nvPr>
        </p:nvSpPr>
        <p:spPr>
          <a:xfrm>
            <a:off x="3610098" y="2146426"/>
            <a:ext cx="4762005" cy="1935678"/>
          </a:xfrm>
          <a:prstGeom prst="rect">
            <a:avLst/>
          </a:prstGeom>
        </p:spPr>
        <p:txBody>
          <a:bodyPr lIns="0" tIns="0" rIns="0" bIns="0" anchor="ctr"/>
          <a:lstStyle>
            <a:lvl1pPr marL="0" indent="0" algn="ctr">
              <a:buNone/>
              <a:defRPr lang="en-GB" sz="4000" b="0" i="0" kern="1200" dirty="0" smtClean="0">
                <a:solidFill>
                  <a:srgbClr val="808282"/>
                </a:solidFill>
                <a:latin typeface="Fira Sans Medium"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1" name="Text Placeholder 14">
            <a:extLst>
              <a:ext uri="{FF2B5EF4-FFF2-40B4-BE49-F238E27FC236}">
                <a16:creationId xmlns:a16="http://schemas.microsoft.com/office/drawing/2014/main" id="{C2B6E985-B25C-524F-8882-FD2FC91A0EDD}"/>
              </a:ext>
            </a:extLst>
          </p:cNvPr>
          <p:cNvSpPr>
            <a:spLocks noGrp="1"/>
          </p:cNvSpPr>
          <p:nvPr>
            <p:ph type="body" sz="quarter" idx="16"/>
          </p:nvPr>
        </p:nvSpPr>
        <p:spPr>
          <a:xfrm>
            <a:off x="8948793" y="2847053"/>
            <a:ext cx="2342984" cy="1384995"/>
          </a:xfrm>
          <a:prstGeom prst="rect">
            <a:avLst/>
          </a:prstGeom>
        </p:spPr>
        <p:txBody>
          <a:bodyPr lIns="0" tIns="0" rIns="0" bIns="0" anchor="ctr"/>
          <a:lstStyle>
            <a:lvl1pPr marL="0" indent="0" algn="ctr">
              <a:buNone/>
              <a:defRPr lang="en-GB" sz="3000" b="0" i="0" kern="1200" dirty="0" smtClean="0">
                <a:solidFill>
                  <a:srgbClr val="199B94"/>
                </a:solidFill>
                <a:latin typeface="Fira Sans Medium"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2" name="Text Placeholder 14">
            <a:extLst>
              <a:ext uri="{FF2B5EF4-FFF2-40B4-BE49-F238E27FC236}">
                <a16:creationId xmlns:a16="http://schemas.microsoft.com/office/drawing/2014/main" id="{EC1C1745-5974-E341-B865-5DF8C559E4CE}"/>
              </a:ext>
            </a:extLst>
          </p:cNvPr>
          <p:cNvSpPr>
            <a:spLocks noGrp="1"/>
          </p:cNvSpPr>
          <p:nvPr>
            <p:ph type="body" sz="quarter" idx="17"/>
          </p:nvPr>
        </p:nvSpPr>
        <p:spPr>
          <a:xfrm>
            <a:off x="776176" y="2868319"/>
            <a:ext cx="2339163" cy="1384995"/>
          </a:xfrm>
          <a:prstGeom prst="rect">
            <a:avLst/>
          </a:prstGeom>
        </p:spPr>
        <p:txBody>
          <a:bodyPr lIns="0" tIns="0" rIns="0" bIns="0" anchor="ctr"/>
          <a:lstStyle>
            <a:lvl1pPr marL="0" indent="0" algn="ctr">
              <a:buNone/>
              <a:defRPr lang="en-GB" sz="3000" b="0" i="0" kern="1200" dirty="0" smtClean="0">
                <a:solidFill>
                  <a:srgbClr val="199B94"/>
                </a:solidFill>
                <a:latin typeface="Fira Sans Medium"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3" name="Slide Number Placeholder 2">
            <a:extLst>
              <a:ext uri="{FF2B5EF4-FFF2-40B4-BE49-F238E27FC236}">
                <a16:creationId xmlns:a16="http://schemas.microsoft.com/office/drawing/2014/main" id="{E106514A-222D-7049-8DA6-8C3B8AAE1DCC}"/>
              </a:ext>
            </a:extLst>
          </p:cNvPr>
          <p:cNvSpPr txBox="1">
            <a:spLocks/>
          </p:cNvSpPr>
          <p:nvPr userDrawn="1"/>
        </p:nvSpPr>
        <p:spPr>
          <a:xfrm>
            <a:off x="468000" y="6328146"/>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0C849-B97A-2B45-B78A-6D9C352F693C}" type="slidenum">
              <a:rPr lang="en-US" b="0" i="0" smtClean="0">
                <a:solidFill>
                  <a:schemeClr val="bg1"/>
                </a:solidFill>
                <a:latin typeface="Fira Sans" panose="020B0503050000020004" pitchFamily="34" charset="0"/>
              </a:rPr>
              <a:pPr/>
              <a:t>‹#›</a:t>
            </a:fld>
            <a:endParaRPr lang="en-US" b="0" i="0" dirty="0">
              <a:solidFill>
                <a:schemeClr val="bg1"/>
              </a:solidFill>
              <a:latin typeface="Fira Sans" panose="020B0503050000020004" pitchFamily="34" charset="0"/>
            </a:endParaRPr>
          </a:p>
        </p:txBody>
      </p:sp>
      <p:sp>
        <p:nvSpPr>
          <p:cNvPr id="14" name="Text Placeholder 9">
            <a:extLst>
              <a:ext uri="{FF2B5EF4-FFF2-40B4-BE49-F238E27FC236}">
                <a16:creationId xmlns:a16="http://schemas.microsoft.com/office/drawing/2014/main" id="{6242533C-9772-714C-AA37-CFD4A45D91A7}"/>
              </a:ext>
            </a:extLst>
          </p:cNvPr>
          <p:cNvSpPr>
            <a:spLocks noGrp="1"/>
          </p:cNvSpPr>
          <p:nvPr>
            <p:ph type="body" sz="quarter" idx="14"/>
          </p:nvPr>
        </p:nvSpPr>
        <p:spPr>
          <a:xfrm>
            <a:off x="3610098" y="4137492"/>
            <a:ext cx="4762005"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pic>
        <p:nvPicPr>
          <p:cNvPr id="15" name="Picture 14">
            <a:extLst>
              <a:ext uri="{FF2B5EF4-FFF2-40B4-BE49-F238E27FC236}">
                <a16:creationId xmlns:a16="http://schemas.microsoft.com/office/drawing/2014/main" id="{F7370F43-0760-FF41-BD86-9A9313E82DAF}"/>
              </a:ext>
            </a:extLst>
          </p:cNvPr>
          <p:cNvPicPr>
            <a:picLocks noChangeAspect="1"/>
          </p:cNvPicPr>
          <p:nvPr userDrawn="1"/>
        </p:nvPicPr>
        <p:blipFill>
          <a:blip r:embed="rId4"/>
          <a:srcRect/>
          <a:stretch/>
        </p:blipFill>
        <p:spPr>
          <a:xfrm>
            <a:off x="798132" y="6235416"/>
            <a:ext cx="4535993" cy="308571"/>
          </a:xfrm>
          <a:prstGeom prst="rect">
            <a:avLst/>
          </a:prstGeom>
        </p:spPr>
      </p:pic>
    </p:spTree>
    <p:extLst>
      <p:ext uri="{BB962C8B-B14F-4D97-AF65-F5344CB8AC3E}">
        <p14:creationId xmlns:p14="http://schemas.microsoft.com/office/powerpoint/2010/main" val="264589633"/>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C Accent Slide 4">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E6F0DF03-14BC-8149-87B8-B6B86EAA07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Oval 14">
            <a:extLst>
              <a:ext uri="{FF2B5EF4-FFF2-40B4-BE49-F238E27FC236}">
                <a16:creationId xmlns:a16="http://schemas.microsoft.com/office/drawing/2014/main" id="{23115D25-F673-3343-8D6C-9E1B8DD9DEC9}"/>
              </a:ext>
            </a:extLst>
          </p:cNvPr>
          <p:cNvSpPr/>
          <p:nvPr userDrawn="1"/>
        </p:nvSpPr>
        <p:spPr>
          <a:xfrm>
            <a:off x="544790" y="2055214"/>
            <a:ext cx="2875292" cy="2875292"/>
          </a:xfrm>
          <a:prstGeom prst="ellipse">
            <a:avLst/>
          </a:prstGeom>
          <a:solidFill>
            <a:srgbClr val="93D0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err="1">
              <a:solidFill>
                <a:srgbClr val="93D0CD"/>
              </a:solidFill>
              <a:latin typeface="Fira Sans" panose="020B0503050000020004" pitchFamily="34" charset="0"/>
            </a:endParaRPr>
          </a:p>
        </p:txBody>
      </p:sp>
      <p:sp>
        <p:nvSpPr>
          <p:cNvPr id="16" name="Oval 15">
            <a:extLst>
              <a:ext uri="{FF2B5EF4-FFF2-40B4-BE49-F238E27FC236}">
                <a16:creationId xmlns:a16="http://schemas.microsoft.com/office/drawing/2014/main" id="{F86E5372-52C4-9649-BCC5-9DFAAD6CC032}"/>
              </a:ext>
            </a:extLst>
          </p:cNvPr>
          <p:cNvSpPr/>
          <p:nvPr userDrawn="1"/>
        </p:nvSpPr>
        <p:spPr>
          <a:xfrm>
            <a:off x="8682639" y="2067089"/>
            <a:ext cx="2875292" cy="2875292"/>
          </a:xfrm>
          <a:prstGeom prst="ellipse">
            <a:avLst/>
          </a:prstGeom>
          <a:solidFill>
            <a:srgbClr val="93D0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err="1">
              <a:solidFill>
                <a:srgbClr val="93D0CD"/>
              </a:solidFill>
              <a:latin typeface="Fira Sans" panose="020B0503050000020004" pitchFamily="34" charset="0"/>
            </a:endParaRPr>
          </a:p>
        </p:txBody>
      </p:sp>
      <p:sp>
        <p:nvSpPr>
          <p:cNvPr id="3" name="Slide Number Placeholder 2">
            <a:extLst>
              <a:ext uri="{FF2B5EF4-FFF2-40B4-BE49-F238E27FC236}">
                <a16:creationId xmlns:a16="http://schemas.microsoft.com/office/drawing/2014/main" id="{28956302-DF86-9846-83F0-ACB9DBB01F62}"/>
              </a:ext>
            </a:extLst>
          </p:cNvPr>
          <p:cNvSpPr>
            <a:spLocks noGrp="1"/>
          </p:cNvSpPr>
          <p:nvPr>
            <p:ph type="sldNum" sz="quarter" idx="10"/>
          </p:nvPr>
        </p:nvSpPr>
        <p:spPr/>
        <p:txBody>
          <a:bodyPr/>
          <a:lstStyle/>
          <a:p>
            <a:fld id="{EC50C849-B97A-2B45-B78A-6D9C352F693C}" type="slidenum">
              <a:rPr lang="en-US" smtClean="0"/>
              <a:pPr/>
              <a:t>‹#›</a:t>
            </a:fld>
            <a:endParaRPr lang="en-US" dirty="0"/>
          </a:p>
        </p:txBody>
      </p:sp>
      <p:pic>
        <p:nvPicPr>
          <p:cNvPr id="6" name="Picture 5">
            <a:extLst>
              <a:ext uri="{FF2B5EF4-FFF2-40B4-BE49-F238E27FC236}">
                <a16:creationId xmlns:a16="http://schemas.microsoft.com/office/drawing/2014/main" id="{30D2FC3A-17CC-704B-BD5C-0A34A2B30E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7" name="Title 1">
            <a:extLst>
              <a:ext uri="{FF2B5EF4-FFF2-40B4-BE49-F238E27FC236}">
                <a16:creationId xmlns:a16="http://schemas.microsoft.com/office/drawing/2014/main" id="{09A10C39-4BE0-594A-904B-28F32927F980}"/>
              </a:ext>
            </a:extLst>
          </p:cNvPr>
          <p:cNvSpPr>
            <a:spLocks noGrp="1"/>
          </p:cNvSpPr>
          <p:nvPr>
            <p:ph type="title" hasCustomPrompt="1"/>
          </p:nvPr>
        </p:nvSpPr>
        <p:spPr>
          <a:xfrm>
            <a:off x="468000" y="468000"/>
            <a:ext cx="11262666" cy="443198"/>
          </a:xfrm>
          <a:prstGeom prst="rect">
            <a:avLst/>
          </a:prstGeom>
        </p:spPr>
        <p:txBody>
          <a:bodyPr/>
          <a:lstStyle>
            <a:lvl1pPr>
              <a:defRPr sz="3200" b="0" i="0">
                <a:solidFill>
                  <a:schemeClr val="bg1"/>
                </a:solidFill>
                <a:latin typeface="Fira Sans Medium" panose="020B0503050000020004" pitchFamily="34" charset="0"/>
              </a:defRPr>
            </a:lvl1pPr>
          </a:lstStyle>
          <a:p>
            <a:r>
              <a:rPr lang="en-US" noProof="0" dirty="0"/>
              <a:t>Header</a:t>
            </a:r>
          </a:p>
        </p:txBody>
      </p:sp>
      <p:sp>
        <p:nvSpPr>
          <p:cNvPr id="8" name="Text Placeholder 7">
            <a:extLst>
              <a:ext uri="{FF2B5EF4-FFF2-40B4-BE49-F238E27FC236}">
                <a16:creationId xmlns:a16="http://schemas.microsoft.com/office/drawing/2014/main" id="{6F69DC92-AEAD-654F-AC21-71654AC2198D}"/>
              </a:ext>
            </a:extLst>
          </p:cNvPr>
          <p:cNvSpPr>
            <a:spLocks noGrp="1"/>
          </p:cNvSpPr>
          <p:nvPr>
            <p:ph type="body" sz="quarter" idx="13" hasCustomPrompt="1"/>
          </p:nvPr>
        </p:nvSpPr>
        <p:spPr>
          <a:xfrm>
            <a:off x="468000" y="936876"/>
            <a:ext cx="11258862" cy="369332"/>
          </a:xfrm>
          <a:prstGeom prst="rect">
            <a:avLst/>
          </a:prstGeom>
        </p:spPr>
        <p:txBody>
          <a:bodyPr/>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9" name="Text Placeholder 14">
            <a:extLst>
              <a:ext uri="{FF2B5EF4-FFF2-40B4-BE49-F238E27FC236}">
                <a16:creationId xmlns:a16="http://schemas.microsoft.com/office/drawing/2014/main" id="{3009907F-23C9-B34C-88BC-DA156C38F71B}"/>
              </a:ext>
            </a:extLst>
          </p:cNvPr>
          <p:cNvSpPr>
            <a:spLocks noGrp="1"/>
          </p:cNvSpPr>
          <p:nvPr>
            <p:ph type="body" sz="quarter" idx="15"/>
          </p:nvPr>
        </p:nvSpPr>
        <p:spPr>
          <a:xfrm>
            <a:off x="3610098" y="2146426"/>
            <a:ext cx="4762005" cy="1935678"/>
          </a:xfrm>
          <a:prstGeom prst="rect">
            <a:avLst/>
          </a:prstGeom>
        </p:spPr>
        <p:txBody>
          <a:bodyPr anchor="ctr"/>
          <a:lstStyle>
            <a:lvl1pPr marL="0" indent="0" algn="ctr">
              <a:buNone/>
              <a:defRPr lang="en-GB" sz="4000" b="0" i="0" kern="1200" dirty="0" smtClean="0">
                <a:solidFill>
                  <a:srgbClr val="808282"/>
                </a:solidFill>
                <a:latin typeface="Fira Sans Medium"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1" name="Text Placeholder 14">
            <a:extLst>
              <a:ext uri="{FF2B5EF4-FFF2-40B4-BE49-F238E27FC236}">
                <a16:creationId xmlns:a16="http://schemas.microsoft.com/office/drawing/2014/main" id="{C2B6E985-B25C-524F-8882-FD2FC91A0EDD}"/>
              </a:ext>
            </a:extLst>
          </p:cNvPr>
          <p:cNvSpPr>
            <a:spLocks noGrp="1"/>
          </p:cNvSpPr>
          <p:nvPr>
            <p:ph type="body" sz="quarter" idx="16"/>
          </p:nvPr>
        </p:nvSpPr>
        <p:spPr>
          <a:xfrm>
            <a:off x="8948793" y="2847053"/>
            <a:ext cx="2342984" cy="1384995"/>
          </a:xfrm>
          <a:prstGeom prst="rect">
            <a:avLst/>
          </a:prstGeom>
        </p:spPr>
        <p:txBody>
          <a:bodyPr anchor="ctr"/>
          <a:lstStyle>
            <a:lvl1pPr marL="0" indent="0" algn="ctr">
              <a:buNone/>
              <a:defRPr lang="en-GB" sz="3000" b="0" i="0" kern="1200" dirty="0" smtClean="0">
                <a:solidFill>
                  <a:srgbClr val="199B94"/>
                </a:solidFill>
                <a:latin typeface="Fira Sans Medium"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2" name="Text Placeholder 14">
            <a:extLst>
              <a:ext uri="{FF2B5EF4-FFF2-40B4-BE49-F238E27FC236}">
                <a16:creationId xmlns:a16="http://schemas.microsoft.com/office/drawing/2014/main" id="{EC1C1745-5974-E341-B865-5DF8C559E4CE}"/>
              </a:ext>
            </a:extLst>
          </p:cNvPr>
          <p:cNvSpPr>
            <a:spLocks noGrp="1"/>
          </p:cNvSpPr>
          <p:nvPr>
            <p:ph type="body" sz="quarter" idx="17"/>
          </p:nvPr>
        </p:nvSpPr>
        <p:spPr>
          <a:xfrm>
            <a:off x="776176" y="2868319"/>
            <a:ext cx="2339163" cy="1384995"/>
          </a:xfrm>
          <a:prstGeom prst="rect">
            <a:avLst/>
          </a:prstGeom>
        </p:spPr>
        <p:txBody>
          <a:bodyPr anchor="ctr"/>
          <a:lstStyle>
            <a:lvl1pPr marL="0" indent="0" algn="ctr">
              <a:buNone/>
              <a:defRPr lang="en-GB" sz="3000" b="0" i="0" kern="1200" dirty="0" smtClean="0">
                <a:solidFill>
                  <a:srgbClr val="199B94"/>
                </a:solidFill>
                <a:latin typeface="Fira Sans Medium"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3" name="Slide Number Placeholder 2">
            <a:extLst>
              <a:ext uri="{FF2B5EF4-FFF2-40B4-BE49-F238E27FC236}">
                <a16:creationId xmlns:a16="http://schemas.microsoft.com/office/drawing/2014/main" id="{E106514A-222D-7049-8DA6-8C3B8AAE1DCC}"/>
              </a:ext>
            </a:extLst>
          </p:cNvPr>
          <p:cNvSpPr txBox="1">
            <a:spLocks/>
          </p:cNvSpPr>
          <p:nvPr userDrawn="1"/>
        </p:nvSpPr>
        <p:spPr>
          <a:xfrm>
            <a:off x="468000" y="6328146"/>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0C849-B97A-2B45-B78A-6D9C352F693C}" type="slidenum">
              <a:rPr lang="en-US" b="0" i="0" smtClean="0">
                <a:solidFill>
                  <a:schemeClr val="bg1"/>
                </a:solidFill>
                <a:latin typeface="Fira Sans" panose="020B0503050000020004" pitchFamily="34" charset="0"/>
              </a:rPr>
              <a:pPr/>
              <a:t>‹#›</a:t>
            </a:fld>
            <a:endParaRPr lang="en-US" b="0" i="0" dirty="0">
              <a:solidFill>
                <a:schemeClr val="bg1"/>
              </a:solidFill>
              <a:latin typeface="Fira Sans" panose="020B0503050000020004" pitchFamily="34" charset="0"/>
            </a:endParaRPr>
          </a:p>
        </p:txBody>
      </p:sp>
      <p:sp>
        <p:nvSpPr>
          <p:cNvPr id="14" name="Text Placeholder 9">
            <a:extLst>
              <a:ext uri="{FF2B5EF4-FFF2-40B4-BE49-F238E27FC236}">
                <a16:creationId xmlns:a16="http://schemas.microsoft.com/office/drawing/2014/main" id="{6242533C-9772-714C-AA37-CFD4A45D91A7}"/>
              </a:ext>
            </a:extLst>
          </p:cNvPr>
          <p:cNvSpPr>
            <a:spLocks noGrp="1"/>
          </p:cNvSpPr>
          <p:nvPr>
            <p:ph type="body" sz="quarter" idx="14"/>
          </p:nvPr>
        </p:nvSpPr>
        <p:spPr>
          <a:xfrm>
            <a:off x="3610098" y="4137492"/>
            <a:ext cx="4762005" cy="1569660"/>
          </a:xfrm>
          <a:prstGeom prst="rect">
            <a:avLst/>
          </a:prstGeom>
        </p:spPr>
        <p:txBody>
          <a:bodyPr/>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pic>
        <p:nvPicPr>
          <p:cNvPr id="17" name="Picture 16">
            <a:extLst>
              <a:ext uri="{FF2B5EF4-FFF2-40B4-BE49-F238E27FC236}">
                <a16:creationId xmlns:a16="http://schemas.microsoft.com/office/drawing/2014/main" id="{5D5EC8B6-4FA0-A940-9444-07664C39BD1E}"/>
              </a:ext>
            </a:extLst>
          </p:cNvPr>
          <p:cNvPicPr>
            <a:picLocks noChangeAspect="1"/>
          </p:cNvPicPr>
          <p:nvPr userDrawn="1"/>
        </p:nvPicPr>
        <p:blipFill>
          <a:blip r:embed="rId4"/>
          <a:srcRect/>
          <a:stretch/>
        </p:blipFill>
        <p:spPr>
          <a:xfrm>
            <a:off x="798132" y="6235416"/>
            <a:ext cx="4535993" cy="308571"/>
          </a:xfrm>
          <a:prstGeom prst="rect">
            <a:avLst/>
          </a:prstGeom>
        </p:spPr>
      </p:pic>
    </p:spTree>
    <p:extLst>
      <p:ext uri="{BB962C8B-B14F-4D97-AF65-F5344CB8AC3E}">
        <p14:creationId xmlns:p14="http://schemas.microsoft.com/office/powerpoint/2010/main" val="4188605626"/>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1/2 Image on Green">
    <p:spTree>
      <p:nvGrpSpPr>
        <p:cNvPr id="1" name=""/>
        <p:cNvGrpSpPr/>
        <p:nvPr/>
      </p:nvGrpSpPr>
      <p:grpSpPr>
        <a:xfrm>
          <a:off x="0" y="0"/>
          <a:ext cx="0" cy="0"/>
          <a:chOff x="0" y="0"/>
          <a:chExt cx="0" cy="0"/>
        </a:xfrm>
      </p:grpSpPr>
      <p:sp>
        <p:nvSpPr>
          <p:cNvPr id="14" name="Picture Placeholder 21">
            <a:extLst>
              <a:ext uri="{FF2B5EF4-FFF2-40B4-BE49-F238E27FC236}">
                <a16:creationId xmlns:a16="http://schemas.microsoft.com/office/drawing/2014/main" id="{F1EEC408-9744-3E4E-9984-B6EB0E33693A}"/>
              </a:ext>
            </a:extLst>
          </p:cNvPr>
          <p:cNvSpPr>
            <a:spLocks noGrp="1" noChangeAspect="1"/>
          </p:cNvSpPr>
          <p:nvPr>
            <p:ph type="pic" sz="quarter" idx="17" hasCustomPrompt="1"/>
          </p:nvPr>
        </p:nvSpPr>
        <p:spPr bwMode="auto">
          <a:xfrm>
            <a:off x="6097411" y="0"/>
            <a:ext cx="6094589" cy="6858000"/>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75175" h="5148263">
                <a:moveTo>
                  <a:pt x="0" y="0"/>
                </a:moveTo>
                <a:lnTo>
                  <a:pt x="4575175" y="0"/>
                </a:lnTo>
                <a:lnTo>
                  <a:pt x="4575175" y="4460152"/>
                </a:lnTo>
                <a:lnTo>
                  <a:pt x="4536394" y="4467348"/>
                </a:lnTo>
                <a:lnTo>
                  <a:pt x="4483511" y="4476343"/>
                </a:lnTo>
                <a:lnTo>
                  <a:pt x="4405948" y="4490735"/>
                </a:lnTo>
                <a:lnTo>
                  <a:pt x="4303707" y="4512323"/>
                </a:lnTo>
                <a:lnTo>
                  <a:pt x="4175024" y="4541106"/>
                </a:lnTo>
                <a:lnTo>
                  <a:pt x="4016374" y="4578885"/>
                </a:lnTo>
                <a:lnTo>
                  <a:pt x="3825994" y="4625659"/>
                </a:lnTo>
                <a:lnTo>
                  <a:pt x="3820705" y="4611267"/>
                </a:lnTo>
                <a:lnTo>
                  <a:pt x="3813654" y="4596875"/>
                </a:lnTo>
                <a:lnTo>
                  <a:pt x="3806603" y="4586081"/>
                </a:lnTo>
                <a:lnTo>
                  <a:pt x="3797789" y="4577086"/>
                </a:lnTo>
                <a:lnTo>
                  <a:pt x="3774873" y="4584282"/>
                </a:lnTo>
                <a:lnTo>
                  <a:pt x="3764297" y="4589679"/>
                </a:lnTo>
                <a:lnTo>
                  <a:pt x="3755483" y="4595076"/>
                </a:lnTo>
                <a:lnTo>
                  <a:pt x="3748431" y="4602272"/>
                </a:lnTo>
                <a:lnTo>
                  <a:pt x="3741380" y="4609468"/>
                </a:lnTo>
                <a:lnTo>
                  <a:pt x="3736092" y="4618463"/>
                </a:lnTo>
                <a:lnTo>
                  <a:pt x="3732566" y="4627458"/>
                </a:lnTo>
                <a:lnTo>
                  <a:pt x="3714939" y="4609468"/>
                </a:lnTo>
                <a:lnTo>
                  <a:pt x="3695548" y="4593277"/>
                </a:lnTo>
                <a:lnTo>
                  <a:pt x="3672632" y="4580684"/>
                </a:lnTo>
                <a:lnTo>
                  <a:pt x="3660293" y="4575287"/>
                </a:lnTo>
                <a:lnTo>
                  <a:pt x="3647953" y="4571689"/>
                </a:lnTo>
                <a:lnTo>
                  <a:pt x="3630325" y="4568091"/>
                </a:lnTo>
                <a:lnTo>
                  <a:pt x="3614460" y="4564493"/>
                </a:lnTo>
                <a:lnTo>
                  <a:pt x="3598595" y="4562694"/>
                </a:lnTo>
                <a:lnTo>
                  <a:pt x="3582730" y="4562694"/>
                </a:lnTo>
                <a:lnTo>
                  <a:pt x="3566865" y="4564493"/>
                </a:lnTo>
                <a:lnTo>
                  <a:pt x="3552763" y="4566292"/>
                </a:lnTo>
                <a:lnTo>
                  <a:pt x="3538661" y="4569890"/>
                </a:lnTo>
                <a:lnTo>
                  <a:pt x="3524558" y="4573488"/>
                </a:lnTo>
                <a:lnTo>
                  <a:pt x="3510456" y="4578885"/>
                </a:lnTo>
                <a:lnTo>
                  <a:pt x="3498117" y="4584282"/>
                </a:lnTo>
                <a:lnTo>
                  <a:pt x="3475201" y="4598674"/>
                </a:lnTo>
                <a:lnTo>
                  <a:pt x="3455810" y="4616664"/>
                </a:lnTo>
                <a:lnTo>
                  <a:pt x="3438182" y="4636453"/>
                </a:lnTo>
                <a:lnTo>
                  <a:pt x="3441708" y="4641850"/>
                </a:lnTo>
                <a:lnTo>
                  <a:pt x="3450522" y="4650844"/>
                </a:lnTo>
                <a:lnTo>
                  <a:pt x="3457573" y="4658040"/>
                </a:lnTo>
                <a:lnTo>
                  <a:pt x="3466387" y="4663437"/>
                </a:lnTo>
                <a:lnTo>
                  <a:pt x="3476963" y="4670633"/>
                </a:lnTo>
                <a:lnTo>
                  <a:pt x="3489303" y="4676030"/>
                </a:lnTo>
                <a:lnTo>
                  <a:pt x="3480489" y="4685025"/>
                </a:lnTo>
                <a:lnTo>
                  <a:pt x="3473438" y="4697618"/>
                </a:lnTo>
                <a:lnTo>
                  <a:pt x="3466387" y="4708412"/>
                </a:lnTo>
                <a:lnTo>
                  <a:pt x="3461098" y="4721005"/>
                </a:lnTo>
                <a:lnTo>
                  <a:pt x="3157900" y="4804657"/>
                </a:lnTo>
                <a:lnTo>
                  <a:pt x="2812395" y="4901803"/>
                </a:lnTo>
                <a:lnTo>
                  <a:pt x="2421058" y="5016937"/>
                </a:lnTo>
                <a:lnTo>
                  <a:pt x="1982126" y="5148263"/>
                </a:lnTo>
                <a:lnTo>
                  <a:pt x="0" y="5148263"/>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pic>
        <p:nvPicPr>
          <p:cNvPr id="12" name="Picture 11" descr="A close up of a logo&#10;&#10;Description automatically generated">
            <a:extLst>
              <a:ext uri="{FF2B5EF4-FFF2-40B4-BE49-F238E27FC236}">
                <a16:creationId xmlns:a16="http://schemas.microsoft.com/office/drawing/2014/main" id="{10405C50-21D0-B845-A862-20537D2581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094589" cy="6858000"/>
          </a:xfrm>
          <a:prstGeom prst="rect">
            <a:avLst/>
          </a:prstGeom>
        </p:spPr>
      </p:pic>
      <p:sp>
        <p:nvSpPr>
          <p:cNvPr id="3" name="Slide Number Placeholder 2">
            <a:extLst>
              <a:ext uri="{FF2B5EF4-FFF2-40B4-BE49-F238E27FC236}">
                <a16:creationId xmlns:a16="http://schemas.microsoft.com/office/drawing/2014/main" id="{0DACF34D-7A2B-AC4A-871F-55819383F777}"/>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15" name="Title 1">
            <a:extLst>
              <a:ext uri="{FF2B5EF4-FFF2-40B4-BE49-F238E27FC236}">
                <a16:creationId xmlns:a16="http://schemas.microsoft.com/office/drawing/2014/main" id="{9D8C68BA-0FB2-8E4E-828F-B280408ADC2C}"/>
              </a:ext>
            </a:extLst>
          </p:cNvPr>
          <p:cNvSpPr>
            <a:spLocks noGrp="1"/>
          </p:cNvSpPr>
          <p:nvPr>
            <p:ph type="title" hasCustomPrompt="1"/>
          </p:nvPr>
        </p:nvSpPr>
        <p:spPr>
          <a:xfrm>
            <a:off x="468000" y="468000"/>
            <a:ext cx="5160591"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6" name="Text Placeholder 7">
            <a:extLst>
              <a:ext uri="{FF2B5EF4-FFF2-40B4-BE49-F238E27FC236}">
                <a16:creationId xmlns:a16="http://schemas.microsoft.com/office/drawing/2014/main" id="{9F2B1FE8-5A90-2C41-A6F5-716F96AC97F9}"/>
              </a:ext>
            </a:extLst>
          </p:cNvPr>
          <p:cNvSpPr>
            <a:spLocks noGrp="1"/>
          </p:cNvSpPr>
          <p:nvPr>
            <p:ph type="body" sz="quarter" idx="13" hasCustomPrompt="1"/>
          </p:nvPr>
        </p:nvSpPr>
        <p:spPr>
          <a:xfrm>
            <a:off x="468001" y="936876"/>
            <a:ext cx="5158848"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20" name="Text Placeholder 9">
            <a:extLst>
              <a:ext uri="{FF2B5EF4-FFF2-40B4-BE49-F238E27FC236}">
                <a16:creationId xmlns:a16="http://schemas.microsoft.com/office/drawing/2014/main" id="{E41789D9-AA08-CB4E-9C8E-D97A8C4E6E4A}"/>
              </a:ext>
            </a:extLst>
          </p:cNvPr>
          <p:cNvSpPr>
            <a:spLocks noGrp="1"/>
          </p:cNvSpPr>
          <p:nvPr>
            <p:ph type="body" sz="quarter" idx="14"/>
          </p:nvPr>
        </p:nvSpPr>
        <p:spPr>
          <a:xfrm>
            <a:off x="468315" y="1800225"/>
            <a:ext cx="5158534" cy="1569660"/>
          </a:xfrm>
          <a:prstGeom prst="rect">
            <a:avLst/>
          </a:prstGeom>
        </p:spPr>
        <p:txBody>
          <a:bodyPr lIns="0" tIns="0" rIns="0" bIns="0"/>
          <a:lstStyle>
            <a:lvl1pPr>
              <a:buClr>
                <a:schemeClr val="bg1"/>
              </a:buClr>
              <a:defRPr sz="2000" b="0" i="0">
                <a:solidFill>
                  <a:schemeClr val="bg1"/>
                </a:solidFill>
                <a:latin typeface="Fira Sans" panose="020B0503050000020004" pitchFamily="34" charset="0"/>
              </a:defRPr>
            </a:lvl1pPr>
            <a:lvl2pPr>
              <a:buClr>
                <a:schemeClr val="bg1"/>
              </a:buClr>
              <a:defRPr sz="1800" b="0" i="0">
                <a:solidFill>
                  <a:schemeClr val="bg1"/>
                </a:solidFill>
                <a:latin typeface="Fira Sans" panose="020B0503050000020004" pitchFamily="34" charset="0"/>
              </a:defRPr>
            </a:lvl2pPr>
            <a:lvl3pPr>
              <a:buClr>
                <a:schemeClr val="bg1"/>
              </a:buClr>
              <a:defRPr sz="1800" b="0" i="0">
                <a:solidFill>
                  <a:schemeClr val="bg1"/>
                </a:solidFill>
                <a:latin typeface="Fira Sans" panose="020B0503050000020004" pitchFamily="34" charset="0"/>
              </a:defRPr>
            </a:lvl3pPr>
            <a:lvl4pPr>
              <a:buClr>
                <a:schemeClr val="bg1"/>
              </a:buClr>
              <a:defRPr sz="1800" b="0" i="0">
                <a:solidFill>
                  <a:schemeClr val="bg1"/>
                </a:solidFill>
                <a:latin typeface="Fira Sans" panose="020B0503050000020004" pitchFamily="34" charset="0"/>
              </a:defRPr>
            </a:lvl4pPr>
            <a:lvl5pPr>
              <a:buClr>
                <a:schemeClr val="bg1"/>
              </a:buClr>
              <a:defRPr sz="1800" b="0" i="0">
                <a:solidFill>
                  <a:schemeClr val="bg1"/>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22" name="Slide Number Placeholder 2">
            <a:extLst>
              <a:ext uri="{FF2B5EF4-FFF2-40B4-BE49-F238E27FC236}">
                <a16:creationId xmlns:a16="http://schemas.microsoft.com/office/drawing/2014/main" id="{3493EAC0-AFFC-F747-8F26-63453AD1AB7B}"/>
              </a:ext>
            </a:extLst>
          </p:cNvPr>
          <p:cNvSpPr txBox="1">
            <a:spLocks/>
          </p:cNvSpPr>
          <p:nvPr userDrawn="1"/>
        </p:nvSpPr>
        <p:spPr>
          <a:xfrm>
            <a:off x="468000" y="6328146"/>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0C849-B97A-2B45-B78A-6D9C352F693C}" type="slidenum">
              <a:rPr lang="en-US" b="0" i="0" smtClean="0">
                <a:solidFill>
                  <a:schemeClr val="bg1"/>
                </a:solidFill>
                <a:latin typeface="Fira Sans" panose="020B0503050000020004" pitchFamily="34" charset="0"/>
              </a:rPr>
              <a:pPr/>
              <a:t>‹#›</a:t>
            </a:fld>
            <a:endParaRPr lang="en-US" b="0" i="0" dirty="0">
              <a:solidFill>
                <a:schemeClr val="bg1"/>
              </a:solidFill>
              <a:latin typeface="Fira Sans" panose="020B0503050000020004" pitchFamily="34" charset="0"/>
            </a:endParaRPr>
          </a:p>
        </p:txBody>
      </p:sp>
      <p:sp>
        <p:nvSpPr>
          <p:cNvPr id="17" name="Text Placeholder 14">
            <a:extLst>
              <a:ext uri="{FF2B5EF4-FFF2-40B4-BE49-F238E27FC236}">
                <a16:creationId xmlns:a16="http://schemas.microsoft.com/office/drawing/2014/main" id="{A83209DD-6826-6345-89C5-00D7CEA0D515}"/>
              </a:ext>
            </a:extLst>
          </p:cNvPr>
          <p:cNvSpPr>
            <a:spLocks noGrp="1"/>
          </p:cNvSpPr>
          <p:nvPr>
            <p:ph type="body" sz="quarter" idx="15"/>
          </p:nvPr>
        </p:nvSpPr>
        <p:spPr>
          <a:xfrm>
            <a:off x="7196447" y="1800224"/>
            <a:ext cx="3895106" cy="1204233"/>
          </a:xfrm>
          <a:prstGeom prst="rect">
            <a:avLst/>
          </a:prstGeom>
        </p:spPr>
        <p:txBody>
          <a:bodyPr lIns="0" tIns="0" rIns="0" bIns="0" anchor="ctr"/>
          <a:lstStyle>
            <a:lvl1pPr marL="0" indent="0" algn="ctr">
              <a:buNone/>
              <a:defRPr lang="en-GB" sz="3000" b="1" i="0" kern="1200" dirty="0" smtClean="0">
                <a:solidFill>
                  <a:schemeClr val="tx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pic>
        <p:nvPicPr>
          <p:cNvPr id="11" name="Picture 10">
            <a:extLst>
              <a:ext uri="{FF2B5EF4-FFF2-40B4-BE49-F238E27FC236}">
                <a16:creationId xmlns:a16="http://schemas.microsoft.com/office/drawing/2014/main" id="{7D65BF14-4704-0D40-AE2D-416A3A02CE6F}"/>
              </a:ext>
            </a:extLst>
          </p:cNvPr>
          <p:cNvPicPr>
            <a:picLocks noChangeAspect="1"/>
          </p:cNvPicPr>
          <p:nvPr userDrawn="1"/>
        </p:nvPicPr>
        <p:blipFill>
          <a:blip r:embed="rId3"/>
          <a:srcRect/>
          <a:stretch/>
        </p:blipFill>
        <p:spPr>
          <a:xfrm>
            <a:off x="798132" y="6235416"/>
            <a:ext cx="4535993" cy="308571"/>
          </a:xfrm>
          <a:prstGeom prst="rect">
            <a:avLst/>
          </a:prstGeom>
        </p:spPr>
      </p:pic>
    </p:spTree>
    <p:extLst>
      <p:ext uri="{BB962C8B-B14F-4D97-AF65-F5344CB8AC3E}">
        <p14:creationId xmlns:p14="http://schemas.microsoft.com/office/powerpoint/2010/main" val="1245282736"/>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C Full Screen Im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D9F10B-3604-4A25-BB34-00B171D7216F}"/>
              </a:ext>
            </a:extLst>
          </p:cNvPr>
          <p:cNvGraphicFramePr>
            <a:graphicFrameLocks noChangeAspect="1"/>
          </p:cNvGraphicFramePr>
          <p:nvPr userDrawn="1">
            <p:custDataLst>
              <p:tags r:id="rId1"/>
            </p:custDataLst>
            <p:extLst>
              <p:ext uri="{D42A27DB-BD31-4B8C-83A1-F6EECF244321}">
                <p14:modId xmlns:p14="http://schemas.microsoft.com/office/powerpoint/2010/main" val="74219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16D9F10B-3604-4A25-BB34-00B171D721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8FF3C5-A0E8-4112-9CA4-CE1DB29F652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sp>
        <p:nvSpPr>
          <p:cNvPr id="11" name="Picture Placeholder 11">
            <a:extLst>
              <a:ext uri="{FF2B5EF4-FFF2-40B4-BE49-F238E27FC236}">
                <a16:creationId xmlns:a16="http://schemas.microsoft.com/office/drawing/2014/main" id="{6F5B81DF-8442-4242-B8C6-F0D234663EE5}"/>
              </a:ext>
            </a:extLst>
          </p:cNvPr>
          <p:cNvSpPr>
            <a:spLocks noGrp="1" noChangeAspect="1"/>
          </p:cNvSpPr>
          <p:nvPr>
            <p:ph type="pic" sz="quarter" idx="10" hasCustomPrompt="1"/>
          </p:nvPr>
        </p:nvSpPr>
        <p:spPr bwMode="auto">
          <a:xfrm>
            <a:off x="0" y="0"/>
            <a:ext cx="12195107" cy="6858000"/>
          </a:xfrm>
          <a:custGeom>
            <a:avLst/>
            <a:gdLst>
              <a:gd name="connsiteX0" fmla="*/ 0 w 9144000"/>
              <a:gd name="connsiteY0" fmla="*/ 0 h 5148263"/>
              <a:gd name="connsiteX1" fmla="*/ 9144000 w 9144000"/>
              <a:gd name="connsiteY1" fmla="*/ 0 h 5148263"/>
              <a:gd name="connsiteX2" fmla="*/ 9144000 w 9144000"/>
              <a:gd name="connsiteY2" fmla="*/ 4460151 h 5148263"/>
              <a:gd name="connsiteX3" fmla="*/ 9105252 w 9144000"/>
              <a:gd name="connsiteY3" fmla="*/ 4467347 h 5148263"/>
              <a:gd name="connsiteX4" fmla="*/ 9052415 w 9144000"/>
              <a:gd name="connsiteY4" fmla="*/ 4476342 h 5148263"/>
              <a:gd name="connsiteX5" fmla="*/ 8974920 w 9144000"/>
              <a:gd name="connsiteY5" fmla="*/ 4490734 h 5148263"/>
              <a:gd name="connsiteX6" fmla="*/ 8872767 w 9144000"/>
              <a:gd name="connsiteY6" fmla="*/ 4512322 h 5148263"/>
              <a:gd name="connsiteX7" fmla="*/ 8744196 w 9144000"/>
              <a:gd name="connsiteY7" fmla="*/ 4541105 h 5148263"/>
              <a:gd name="connsiteX8" fmla="*/ 8585684 w 9144000"/>
              <a:gd name="connsiteY8" fmla="*/ 4578884 h 5148263"/>
              <a:gd name="connsiteX9" fmla="*/ 8395468 w 9144000"/>
              <a:gd name="connsiteY9" fmla="*/ 4625658 h 5148263"/>
              <a:gd name="connsiteX10" fmla="*/ 8390185 w 9144000"/>
              <a:gd name="connsiteY10" fmla="*/ 4611266 h 5148263"/>
              <a:gd name="connsiteX11" fmla="*/ 8383140 w 9144000"/>
              <a:gd name="connsiteY11" fmla="*/ 4596874 h 5148263"/>
              <a:gd name="connsiteX12" fmla="*/ 8376095 w 9144000"/>
              <a:gd name="connsiteY12" fmla="*/ 4586080 h 5148263"/>
              <a:gd name="connsiteX13" fmla="*/ 8367289 w 9144000"/>
              <a:gd name="connsiteY13" fmla="*/ 4577085 h 5148263"/>
              <a:gd name="connsiteX14" fmla="*/ 8344392 w 9144000"/>
              <a:gd name="connsiteY14" fmla="*/ 4584281 h 5148263"/>
              <a:gd name="connsiteX15" fmla="*/ 8333825 w 9144000"/>
              <a:gd name="connsiteY15" fmla="*/ 4589678 h 5148263"/>
              <a:gd name="connsiteX16" fmla="*/ 8325019 w 9144000"/>
              <a:gd name="connsiteY16" fmla="*/ 4595075 h 5148263"/>
              <a:gd name="connsiteX17" fmla="*/ 8317974 w 9144000"/>
              <a:gd name="connsiteY17" fmla="*/ 4602271 h 5148263"/>
              <a:gd name="connsiteX18" fmla="*/ 8310929 w 9144000"/>
              <a:gd name="connsiteY18" fmla="*/ 4609467 h 5148263"/>
              <a:gd name="connsiteX19" fmla="*/ 8305645 w 9144000"/>
              <a:gd name="connsiteY19" fmla="*/ 4618462 h 5148263"/>
              <a:gd name="connsiteX20" fmla="*/ 8302122 w 9144000"/>
              <a:gd name="connsiteY20" fmla="*/ 4627457 h 5148263"/>
              <a:gd name="connsiteX21" fmla="*/ 8284510 w 9144000"/>
              <a:gd name="connsiteY21" fmla="*/ 4609467 h 5148263"/>
              <a:gd name="connsiteX22" fmla="*/ 8265136 w 9144000"/>
              <a:gd name="connsiteY22" fmla="*/ 4593276 h 5148263"/>
              <a:gd name="connsiteX23" fmla="*/ 8242240 w 9144000"/>
              <a:gd name="connsiteY23" fmla="*/ 4580683 h 5148263"/>
              <a:gd name="connsiteX24" fmla="*/ 8229911 w 9144000"/>
              <a:gd name="connsiteY24" fmla="*/ 4575286 h 5148263"/>
              <a:gd name="connsiteX25" fmla="*/ 8217582 w 9144000"/>
              <a:gd name="connsiteY25" fmla="*/ 4571688 h 5148263"/>
              <a:gd name="connsiteX26" fmla="*/ 8199970 w 9144000"/>
              <a:gd name="connsiteY26" fmla="*/ 4568090 h 5148263"/>
              <a:gd name="connsiteX27" fmla="*/ 8184118 w 9144000"/>
              <a:gd name="connsiteY27" fmla="*/ 4564492 h 5148263"/>
              <a:gd name="connsiteX28" fmla="*/ 8168267 w 9144000"/>
              <a:gd name="connsiteY28" fmla="*/ 4562693 h 5148263"/>
              <a:gd name="connsiteX29" fmla="*/ 8152416 w 9144000"/>
              <a:gd name="connsiteY29" fmla="*/ 4562693 h 5148263"/>
              <a:gd name="connsiteX30" fmla="*/ 8136565 w 9144000"/>
              <a:gd name="connsiteY30" fmla="*/ 4564492 h 5148263"/>
              <a:gd name="connsiteX31" fmla="*/ 8122475 w 9144000"/>
              <a:gd name="connsiteY31" fmla="*/ 4566291 h 5148263"/>
              <a:gd name="connsiteX32" fmla="*/ 8108385 w 9144000"/>
              <a:gd name="connsiteY32" fmla="*/ 4569889 h 5148263"/>
              <a:gd name="connsiteX33" fmla="*/ 8094295 w 9144000"/>
              <a:gd name="connsiteY33" fmla="*/ 4573487 h 5148263"/>
              <a:gd name="connsiteX34" fmla="*/ 8080205 w 9144000"/>
              <a:gd name="connsiteY34" fmla="*/ 4578884 h 5148263"/>
              <a:gd name="connsiteX35" fmla="*/ 8067876 w 9144000"/>
              <a:gd name="connsiteY35" fmla="*/ 4584281 h 5148263"/>
              <a:gd name="connsiteX36" fmla="*/ 8044980 w 9144000"/>
              <a:gd name="connsiteY36" fmla="*/ 4598673 h 5148263"/>
              <a:gd name="connsiteX37" fmla="*/ 8025606 w 9144000"/>
              <a:gd name="connsiteY37" fmla="*/ 4616663 h 5148263"/>
              <a:gd name="connsiteX38" fmla="*/ 8007993 w 9144000"/>
              <a:gd name="connsiteY38" fmla="*/ 4636452 h 5148263"/>
              <a:gd name="connsiteX39" fmla="*/ 8011516 w 9144000"/>
              <a:gd name="connsiteY39" fmla="*/ 4641849 h 5148263"/>
              <a:gd name="connsiteX40" fmla="*/ 8020322 w 9144000"/>
              <a:gd name="connsiteY40" fmla="*/ 4650843 h 5148263"/>
              <a:gd name="connsiteX41" fmla="*/ 8027367 w 9144000"/>
              <a:gd name="connsiteY41" fmla="*/ 4658039 h 5148263"/>
              <a:gd name="connsiteX42" fmla="*/ 8036173 w 9144000"/>
              <a:gd name="connsiteY42" fmla="*/ 4663436 h 5148263"/>
              <a:gd name="connsiteX43" fmla="*/ 8046741 w 9144000"/>
              <a:gd name="connsiteY43" fmla="*/ 4670632 h 5148263"/>
              <a:gd name="connsiteX44" fmla="*/ 8059070 w 9144000"/>
              <a:gd name="connsiteY44" fmla="*/ 4676029 h 5148263"/>
              <a:gd name="connsiteX45" fmla="*/ 8050263 w 9144000"/>
              <a:gd name="connsiteY45" fmla="*/ 4685024 h 5148263"/>
              <a:gd name="connsiteX46" fmla="*/ 8043218 w 9144000"/>
              <a:gd name="connsiteY46" fmla="*/ 4697617 h 5148263"/>
              <a:gd name="connsiteX47" fmla="*/ 8036173 w 9144000"/>
              <a:gd name="connsiteY47" fmla="*/ 4708411 h 5148263"/>
              <a:gd name="connsiteX48" fmla="*/ 8030890 w 9144000"/>
              <a:gd name="connsiteY48" fmla="*/ 4721004 h 5148263"/>
              <a:gd name="connsiteX49" fmla="*/ 7727955 w 9144000"/>
              <a:gd name="connsiteY49" fmla="*/ 4804656 h 5148263"/>
              <a:gd name="connsiteX50" fmla="*/ 7382749 w 9144000"/>
              <a:gd name="connsiteY50" fmla="*/ 4901802 h 5148263"/>
              <a:gd name="connsiteX51" fmla="*/ 6991752 w 9144000"/>
              <a:gd name="connsiteY51" fmla="*/ 5016936 h 5148263"/>
              <a:gd name="connsiteX52" fmla="*/ 6553200 w 9144000"/>
              <a:gd name="connsiteY52" fmla="*/ 5148262 h 5148263"/>
              <a:gd name="connsiteX53" fmla="*/ 9144000 w 9144000"/>
              <a:gd name="connsiteY53" fmla="*/ 5148262 h 5148263"/>
              <a:gd name="connsiteX54" fmla="*/ 9144000 w 9144000"/>
              <a:gd name="connsiteY54" fmla="*/ 5148263 h 5148263"/>
              <a:gd name="connsiteX55" fmla="*/ 0 w 9144000"/>
              <a:gd name="connsiteY5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5148263">
                <a:moveTo>
                  <a:pt x="0" y="0"/>
                </a:moveTo>
                <a:lnTo>
                  <a:pt x="9144000" y="0"/>
                </a:lnTo>
                <a:lnTo>
                  <a:pt x="9144000" y="4460151"/>
                </a:lnTo>
                <a:lnTo>
                  <a:pt x="9105252" y="4467347"/>
                </a:lnTo>
                <a:lnTo>
                  <a:pt x="9052415" y="4476342"/>
                </a:lnTo>
                <a:lnTo>
                  <a:pt x="8974920" y="4490734"/>
                </a:lnTo>
                <a:lnTo>
                  <a:pt x="8872767" y="4512322"/>
                </a:lnTo>
                <a:lnTo>
                  <a:pt x="8744196" y="4541105"/>
                </a:lnTo>
                <a:lnTo>
                  <a:pt x="8585684" y="4578884"/>
                </a:lnTo>
                <a:lnTo>
                  <a:pt x="8395468" y="4625658"/>
                </a:lnTo>
                <a:lnTo>
                  <a:pt x="8390185" y="4611266"/>
                </a:lnTo>
                <a:lnTo>
                  <a:pt x="8383140" y="4596874"/>
                </a:lnTo>
                <a:lnTo>
                  <a:pt x="8376095" y="4586080"/>
                </a:lnTo>
                <a:lnTo>
                  <a:pt x="8367289" y="4577085"/>
                </a:lnTo>
                <a:lnTo>
                  <a:pt x="8344392" y="4584281"/>
                </a:lnTo>
                <a:lnTo>
                  <a:pt x="8333825" y="4589678"/>
                </a:lnTo>
                <a:lnTo>
                  <a:pt x="8325019" y="4595075"/>
                </a:lnTo>
                <a:lnTo>
                  <a:pt x="8317974" y="4602271"/>
                </a:lnTo>
                <a:lnTo>
                  <a:pt x="8310929" y="4609467"/>
                </a:lnTo>
                <a:lnTo>
                  <a:pt x="8305645" y="4618462"/>
                </a:lnTo>
                <a:lnTo>
                  <a:pt x="8302122" y="4627457"/>
                </a:lnTo>
                <a:lnTo>
                  <a:pt x="8284510" y="4609467"/>
                </a:lnTo>
                <a:lnTo>
                  <a:pt x="8265136" y="4593276"/>
                </a:lnTo>
                <a:lnTo>
                  <a:pt x="8242240" y="4580683"/>
                </a:lnTo>
                <a:lnTo>
                  <a:pt x="8229911" y="4575286"/>
                </a:lnTo>
                <a:lnTo>
                  <a:pt x="8217582" y="4571688"/>
                </a:lnTo>
                <a:lnTo>
                  <a:pt x="8199970" y="4568090"/>
                </a:lnTo>
                <a:lnTo>
                  <a:pt x="8184118" y="4564492"/>
                </a:lnTo>
                <a:lnTo>
                  <a:pt x="8168267" y="4562693"/>
                </a:lnTo>
                <a:lnTo>
                  <a:pt x="8152416" y="4562693"/>
                </a:lnTo>
                <a:lnTo>
                  <a:pt x="8136565" y="4564492"/>
                </a:lnTo>
                <a:lnTo>
                  <a:pt x="8122475" y="4566291"/>
                </a:lnTo>
                <a:lnTo>
                  <a:pt x="8108385" y="4569889"/>
                </a:lnTo>
                <a:lnTo>
                  <a:pt x="8094295" y="4573487"/>
                </a:lnTo>
                <a:lnTo>
                  <a:pt x="8080205" y="4578884"/>
                </a:lnTo>
                <a:lnTo>
                  <a:pt x="8067876" y="4584281"/>
                </a:lnTo>
                <a:lnTo>
                  <a:pt x="8044980" y="4598673"/>
                </a:lnTo>
                <a:lnTo>
                  <a:pt x="8025606" y="4616663"/>
                </a:lnTo>
                <a:lnTo>
                  <a:pt x="8007993" y="4636452"/>
                </a:lnTo>
                <a:lnTo>
                  <a:pt x="8011516" y="4641849"/>
                </a:lnTo>
                <a:lnTo>
                  <a:pt x="8020322" y="4650843"/>
                </a:lnTo>
                <a:lnTo>
                  <a:pt x="8027367" y="4658039"/>
                </a:lnTo>
                <a:lnTo>
                  <a:pt x="8036173" y="4663436"/>
                </a:lnTo>
                <a:lnTo>
                  <a:pt x="8046741" y="4670632"/>
                </a:lnTo>
                <a:lnTo>
                  <a:pt x="8059070" y="4676029"/>
                </a:lnTo>
                <a:lnTo>
                  <a:pt x="8050263" y="4685024"/>
                </a:lnTo>
                <a:lnTo>
                  <a:pt x="8043218" y="4697617"/>
                </a:lnTo>
                <a:lnTo>
                  <a:pt x="8036173" y="4708411"/>
                </a:lnTo>
                <a:lnTo>
                  <a:pt x="8030890" y="4721004"/>
                </a:lnTo>
                <a:lnTo>
                  <a:pt x="7727955" y="4804656"/>
                </a:lnTo>
                <a:lnTo>
                  <a:pt x="7382749" y="4901802"/>
                </a:lnTo>
                <a:lnTo>
                  <a:pt x="6991752" y="5016936"/>
                </a:lnTo>
                <a:lnTo>
                  <a:pt x="6553200" y="5148262"/>
                </a:lnTo>
                <a:lnTo>
                  <a:pt x="9144000" y="5148262"/>
                </a:lnTo>
                <a:lnTo>
                  <a:pt x="9144000" y="5148263"/>
                </a:lnTo>
                <a:lnTo>
                  <a:pt x="0" y="5148263"/>
                </a:lnTo>
                <a:close/>
              </a:path>
            </a:pathLst>
          </a:custGeom>
          <a:solidFill>
            <a:schemeClr val="bg1">
              <a:lumMod val="85000"/>
            </a:schemeClr>
          </a:solidFill>
          <a:ln>
            <a:noFill/>
          </a:ln>
          <a:effectLst/>
        </p:spPr>
        <p:txBody>
          <a:bodyPr vert="horz" wrap="square" lIns="0" tIns="144000" rIns="0" bIns="0" numCol="1" anchor="t" anchorCtr="0" compatLnSpc="1">
            <a:prstTxWarp prst="textNoShape">
              <a:avLst/>
            </a:prstTxWarp>
            <a:noAutofit/>
          </a:bodyPr>
          <a:lstStyle>
            <a:lvl1pPr marL="0" indent="0" algn="ctr">
              <a:buNone/>
              <a:defRPr lang="en-US" sz="1400" dirty="0">
                <a:solidFill>
                  <a:schemeClr val="bg1">
                    <a:lumMod val="50000"/>
                  </a:schemeClr>
                </a:solidFill>
              </a:defRPr>
            </a:lvl1pPr>
          </a:lstStyle>
          <a:p>
            <a:pPr marL="252000" lvl="0" indent="-252000" algn="ctr"/>
            <a:r>
              <a:rPr lang="en-US" noProof="0" dirty="0"/>
              <a:t>Click icon to add image</a:t>
            </a:r>
          </a:p>
        </p:txBody>
      </p:sp>
      <p:sp>
        <p:nvSpPr>
          <p:cNvPr id="7" name="Subtitle 2">
            <a:extLst>
              <a:ext uri="{FF2B5EF4-FFF2-40B4-BE49-F238E27FC236}">
                <a16:creationId xmlns:a16="http://schemas.microsoft.com/office/drawing/2014/main" id="{052539A8-3270-4B01-8144-98B9A7185DF8}"/>
              </a:ext>
            </a:extLst>
          </p:cNvPr>
          <p:cNvSpPr>
            <a:spLocks noGrp="1"/>
          </p:cNvSpPr>
          <p:nvPr>
            <p:ph type="subTitle" idx="1" hasCustomPrompt="1"/>
          </p:nvPr>
        </p:nvSpPr>
        <p:spPr bwMode="white">
          <a:xfrm>
            <a:off x="467999" y="936000"/>
            <a:ext cx="11324607" cy="369332"/>
          </a:xfrm>
        </p:spPr>
        <p:txBody>
          <a:bodyPr lIns="0" tIns="0" rIns="0" bIns="0"/>
          <a:lstStyle>
            <a:lvl1pPr marL="0" indent="0" algn="l">
              <a:buNone/>
              <a:defRPr sz="2400" i="1">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a:t>
            </a:r>
          </a:p>
        </p:txBody>
      </p:sp>
      <p:sp>
        <p:nvSpPr>
          <p:cNvPr id="8" name="Title 1">
            <a:extLst>
              <a:ext uri="{FF2B5EF4-FFF2-40B4-BE49-F238E27FC236}">
                <a16:creationId xmlns:a16="http://schemas.microsoft.com/office/drawing/2014/main" id="{146C7AD5-0DD3-406F-ACB9-ACABB0D58B92}"/>
              </a:ext>
            </a:extLst>
          </p:cNvPr>
          <p:cNvSpPr>
            <a:spLocks noGrp="1"/>
          </p:cNvSpPr>
          <p:nvPr>
            <p:ph type="ctrTitle" hasCustomPrompt="1"/>
          </p:nvPr>
        </p:nvSpPr>
        <p:spPr bwMode="white">
          <a:xfrm>
            <a:off x="467999" y="468000"/>
            <a:ext cx="11324607" cy="443198"/>
          </a:xfrm>
          <a:prstGeom prst="rect">
            <a:avLst/>
          </a:prstGeom>
        </p:spPr>
        <p:txBody>
          <a:bodyPr wrap="square" lIns="0" tIns="0" rIns="0" bIns="0" anchor="t" anchorCtr="0">
            <a:spAutoFit/>
          </a:bodyPr>
          <a:lstStyle>
            <a:lvl1pPr algn="l">
              <a:defRPr sz="3200" b="0" i="0">
                <a:solidFill>
                  <a:schemeClr val="bg1"/>
                </a:solidFill>
                <a:latin typeface="Fira Sans Medium" panose="020B0503050000020004" pitchFamily="34" charset="0"/>
              </a:defRPr>
            </a:lvl1pPr>
          </a:lstStyle>
          <a:p>
            <a:r>
              <a:rPr lang="en-US" noProof="0" dirty="0"/>
              <a:t>Header</a:t>
            </a:r>
          </a:p>
        </p:txBody>
      </p:sp>
      <p:sp>
        <p:nvSpPr>
          <p:cNvPr id="9" name="Slide Number Placeholder 2">
            <a:extLst>
              <a:ext uri="{FF2B5EF4-FFF2-40B4-BE49-F238E27FC236}">
                <a16:creationId xmlns:a16="http://schemas.microsoft.com/office/drawing/2014/main" id="{E2B4CBF1-75E5-0348-981D-5C4E7A4BD316}"/>
              </a:ext>
            </a:extLst>
          </p:cNvPr>
          <p:cNvSpPr>
            <a:spLocks noGrp="1"/>
          </p:cNvSpPr>
          <p:nvPr>
            <p:ph type="sldNum" sz="quarter" idx="11"/>
          </p:nvPr>
        </p:nvSpPr>
        <p:spPr>
          <a:xfrm>
            <a:off x="468000" y="6328147"/>
            <a:ext cx="451163" cy="123111"/>
          </a:xfrm>
        </p:spPr>
        <p:txBody>
          <a:bodyPr/>
          <a:lstStyle/>
          <a:p>
            <a:fld id="{EC50C849-B97A-2B45-B78A-6D9C352F693C}" type="slidenum">
              <a:rPr lang="en-US" smtClean="0"/>
              <a:pPr/>
              <a:t>‹#›</a:t>
            </a:fld>
            <a:endParaRPr lang="en-US" dirty="0"/>
          </a:p>
        </p:txBody>
      </p:sp>
      <p:sp>
        <p:nvSpPr>
          <p:cNvPr id="10" name="Slide Number Placeholder 2">
            <a:extLst>
              <a:ext uri="{FF2B5EF4-FFF2-40B4-BE49-F238E27FC236}">
                <a16:creationId xmlns:a16="http://schemas.microsoft.com/office/drawing/2014/main" id="{80313466-07B5-3048-86D8-C8C52C74FBA8}"/>
              </a:ext>
            </a:extLst>
          </p:cNvPr>
          <p:cNvSpPr txBox="1">
            <a:spLocks/>
          </p:cNvSpPr>
          <p:nvPr userDrawn="1"/>
        </p:nvSpPr>
        <p:spPr>
          <a:xfrm>
            <a:off x="468000" y="6328146"/>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0C849-B97A-2B45-B78A-6D9C352F693C}" type="slidenum">
              <a:rPr lang="en-US" b="0" i="0" smtClean="0">
                <a:solidFill>
                  <a:schemeClr val="bg1"/>
                </a:solidFill>
                <a:latin typeface="Fira Sans" panose="020B0503050000020004" pitchFamily="34" charset="0"/>
              </a:rPr>
              <a:pPr/>
              <a:t>‹#›</a:t>
            </a:fld>
            <a:endParaRPr lang="en-US" b="0" i="0" dirty="0">
              <a:solidFill>
                <a:schemeClr val="bg1"/>
              </a:solidFill>
              <a:latin typeface="Fira Sans" panose="020B0503050000020004" pitchFamily="34" charset="0"/>
            </a:endParaRPr>
          </a:p>
        </p:txBody>
      </p:sp>
      <p:pic>
        <p:nvPicPr>
          <p:cNvPr id="14" name="Picture 13">
            <a:extLst>
              <a:ext uri="{FF2B5EF4-FFF2-40B4-BE49-F238E27FC236}">
                <a16:creationId xmlns:a16="http://schemas.microsoft.com/office/drawing/2014/main" id="{6D55F82F-660C-E649-8F8A-FA0C9EB19655}"/>
              </a:ext>
            </a:extLst>
          </p:cNvPr>
          <p:cNvPicPr>
            <a:picLocks noChangeAspect="1"/>
          </p:cNvPicPr>
          <p:nvPr userDrawn="1"/>
        </p:nvPicPr>
        <p:blipFill>
          <a:blip r:embed="rId6"/>
          <a:srcRect/>
          <a:stretch/>
        </p:blipFill>
        <p:spPr>
          <a:xfrm>
            <a:off x="798132" y="6235416"/>
            <a:ext cx="4535993" cy="308571"/>
          </a:xfrm>
          <a:prstGeom prst="rect">
            <a:avLst/>
          </a:prstGeom>
        </p:spPr>
      </p:pic>
    </p:spTree>
    <p:extLst>
      <p:ext uri="{BB962C8B-B14F-4D97-AF65-F5344CB8AC3E}">
        <p14:creationId xmlns:p14="http://schemas.microsoft.com/office/powerpoint/2010/main" val="3884622529"/>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C Final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B7205D-F54E-6745-9EB7-B1839964D81A}"/>
              </a:ext>
            </a:extLst>
          </p:cNvPr>
          <p:cNvPicPr>
            <a:picLocks noChangeAspect="1"/>
          </p:cNvPicPr>
          <p:nvPr userDrawn="1"/>
        </p:nvPicPr>
        <p:blipFill>
          <a:blip r:embed="rId2"/>
          <a:srcRect/>
          <a:stretch/>
        </p:blipFill>
        <p:spPr bwMode="ltGray">
          <a:xfrm>
            <a:off x="0" y="1"/>
            <a:ext cx="12192000" cy="6858000"/>
          </a:xfrm>
          <a:prstGeom prst="rect">
            <a:avLst/>
          </a:prstGeom>
        </p:spPr>
      </p:pic>
      <p:pic>
        <p:nvPicPr>
          <p:cNvPr id="10" name="Picture 9">
            <a:extLst>
              <a:ext uri="{FF2B5EF4-FFF2-40B4-BE49-F238E27FC236}">
                <a16:creationId xmlns:a16="http://schemas.microsoft.com/office/drawing/2014/main" id="{08EBEAFB-93C3-074C-9906-1D124DCCA6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89923" y="3190484"/>
            <a:ext cx="5612156" cy="477033"/>
          </a:xfrm>
          <a:prstGeom prst="rect">
            <a:avLst/>
          </a:prstGeom>
        </p:spPr>
      </p:pic>
      <p:pic>
        <p:nvPicPr>
          <p:cNvPr id="5" name="Picture 4">
            <a:extLst>
              <a:ext uri="{FF2B5EF4-FFF2-40B4-BE49-F238E27FC236}">
                <a16:creationId xmlns:a16="http://schemas.microsoft.com/office/drawing/2014/main" id="{75E17CF1-21EE-4F02-912D-E11EFDC99DE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Tree>
    <p:extLst>
      <p:ext uri="{BB962C8B-B14F-4D97-AF65-F5344CB8AC3E}">
        <p14:creationId xmlns:p14="http://schemas.microsoft.com/office/powerpoint/2010/main" val="3472294630"/>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oactives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D9F10B-3604-4A25-BB34-00B171D7216F}"/>
              </a:ext>
            </a:extLst>
          </p:cNvPr>
          <p:cNvGraphicFramePr>
            <a:graphicFrameLocks noChangeAspect="1"/>
          </p:cNvGraphicFramePr>
          <p:nvPr userDrawn="1">
            <p:custDataLst>
              <p:tags r:id="rId1"/>
            </p:custDataLst>
            <p:extLst>
              <p:ext uri="{D42A27DB-BD31-4B8C-83A1-F6EECF244321}">
                <p14:modId xmlns:p14="http://schemas.microsoft.com/office/powerpoint/2010/main" val="3229148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16D9F10B-3604-4A25-BB34-00B171D721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8FF3C5-A0E8-4112-9CA4-CE1DB29F652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sp>
        <p:nvSpPr>
          <p:cNvPr id="11" name="Picture Placeholder 11">
            <a:extLst>
              <a:ext uri="{FF2B5EF4-FFF2-40B4-BE49-F238E27FC236}">
                <a16:creationId xmlns:a16="http://schemas.microsoft.com/office/drawing/2014/main" id="{6F5B81DF-8442-4242-B8C6-F0D234663EE5}"/>
              </a:ext>
            </a:extLst>
          </p:cNvPr>
          <p:cNvSpPr>
            <a:spLocks noGrp="1" noChangeAspect="1"/>
          </p:cNvSpPr>
          <p:nvPr>
            <p:ph type="pic" sz="quarter" idx="10" hasCustomPrompt="1"/>
          </p:nvPr>
        </p:nvSpPr>
        <p:spPr bwMode="auto">
          <a:xfrm>
            <a:off x="0" y="0"/>
            <a:ext cx="12195107" cy="6858000"/>
          </a:xfrm>
          <a:custGeom>
            <a:avLst/>
            <a:gdLst>
              <a:gd name="connsiteX0" fmla="*/ 0 w 9144000"/>
              <a:gd name="connsiteY0" fmla="*/ 0 h 5148263"/>
              <a:gd name="connsiteX1" fmla="*/ 9144000 w 9144000"/>
              <a:gd name="connsiteY1" fmla="*/ 0 h 5148263"/>
              <a:gd name="connsiteX2" fmla="*/ 9144000 w 9144000"/>
              <a:gd name="connsiteY2" fmla="*/ 4460151 h 5148263"/>
              <a:gd name="connsiteX3" fmla="*/ 9105252 w 9144000"/>
              <a:gd name="connsiteY3" fmla="*/ 4467347 h 5148263"/>
              <a:gd name="connsiteX4" fmla="*/ 9052415 w 9144000"/>
              <a:gd name="connsiteY4" fmla="*/ 4476342 h 5148263"/>
              <a:gd name="connsiteX5" fmla="*/ 8974920 w 9144000"/>
              <a:gd name="connsiteY5" fmla="*/ 4490734 h 5148263"/>
              <a:gd name="connsiteX6" fmla="*/ 8872767 w 9144000"/>
              <a:gd name="connsiteY6" fmla="*/ 4512322 h 5148263"/>
              <a:gd name="connsiteX7" fmla="*/ 8744196 w 9144000"/>
              <a:gd name="connsiteY7" fmla="*/ 4541105 h 5148263"/>
              <a:gd name="connsiteX8" fmla="*/ 8585684 w 9144000"/>
              <a:gd name="connsiteY8" fmla="*/ 4578884 h 5148263"/>
              <a:gd name="connsiteX9" fmla="*/ 8395468 w 9144000"/>
              <a:gd name="connsiteY9" fmla="*/ 4625658 h 5148263"/>
              <a:gd name="connsiteX10" fmla="*/ 8390185 w 9144000"/>
              <a:gd name="connsiteY10" fmla="*/ 4611266 h 5148263"/>
              <a:gd name="connsiteX11" fmla="*/ 8383140 w 9144000"/>
              <a:gd name="connsiteY11" fmla="*/ 4596874 h 5148263"/>
              <a:gd name="connsiteX12" fmla="*/ 8376095 w 9144000"/>
              <a:gd name="connsiteY12" fmla="*/ 4586080 h 5148263"/>
              <a:gd name="connsiteX13" fmla="*/ 8367289 w 9144000"/>
              <a:gd name="connsiteY13" fmla="*/ 4577085 h 5148263"/>
              <a:gd name="connsiteX14" fmla="*/ 8344392 w 9144000"/>
              <a:gd name="connsiteY14" fmla="*/ 4584281 h 5148263"/>
              <a:gd name="connsiteX15" fmla="*/ 8333825 w 9144000"/>
              <a:gd name="connsiteY15" fmla="*/ 4589678 h 5148263"/>
              <a:gd name="connsiteX16" fmla="*/ 8325019 w 9144000"/>
              <a:gd name="connsiteY16" fmla="*/ 4595075 h 5148263"/>
              <a:gd name="connsiteX17" fmla="*/ 8317974 w 9144000"/>
              <a:gd name="connsiteY17" fmla="*/ 4602271 h 5148263"/>
              <a:gd name="connsiteX18" fmla="*/ 8310929 w 9144000"/>
              <a:gd name="connsiteY18" fmla="*/ 4609467 h 5148263"/>
              <a:gd name="connsiteX19" fmla="*/ 8305645 w 9144000"/>
              <a:gd name="connsiteY19" fmla="*/ 4618462 h 5148263"/>
              <a:gd name="connsiteX20" fmla="*/ 8302122 w 9144000"/>
              <a:gd name="connsiteY20" fmla="*/ 4627457 h 5148263"/>
              <a:gd name="connsiteX21" fmla="*/ 8284510 w 9144000"/>
              <a:gd name="connsiteY21" fmla="*/ 4609467 h 5148263"/>
              <a:gd name="connsiteX22" fmla="*/ 8265136 w 9144000"/>
              <a:gd name="connsiteY22" fmla="*/ 4593276 h 5148263"/>
              <a:gd name="connsiteX23" fmla="*/ 8242240 w 9144000"/>
              <a:gd name="connsiteY23" fmla="*/ 4580683 h 5148263"/>
              <a:gd name="connsiteX24" fmla="*/ 8229911 w 9144000"/>
              <a:gd name="connsiteY24" fmla="*/ 4575286 h 5148263"/>
              <a:gd name="connsiteX25" fmla="*/ 8217582 w 9144000"/>
              <a:gd name="connsiteY25" fmla="*/ 4571688 h 5148263"/>
              <a:gd name="connsiteX26" fmla="*/ 8199970 w 9144000"/>
              <a:gd name="connsiteY26" fmla="*/ 4568090 h 5148263"/>
              <a:gd name="connsiteX27" fmla="*/ 8184118 w 9144000"/>
              <a:gd name="connsiteY27" fmla="*/ 4564492 h 5148263"/>
              <a:gd name="connsiteX28" fmla="*/ 8168267 w 9144000"/>
              <a:gd name="connsiteY28" fmla="*/ 4562693 h 5148263"/>
              <a:gd name="connsiteX29" fmla="*/ 8152416 w 9144000"/>
              <a:gd name="connsiteY29" fmla="*/ 4562693 h 5148263"/>
              <a:gd name="connsiteX30" fmla="*/ 8136565 w 9144000"/>
              <a:gd name="connsiteY30" fmla="*/ 4564492 h 5148263"/>
              <a:gd name="connsiteX31" fmla="*/ 8122475 w 9144000"/>
              <a:gd name="connsiteY31" fmla="*/ 4566291 h 5148263"/>
              <a:gd name="connsiteX32" fmla="*/ 8108385 w 9144000"/>
              <a:gd name="connsiteY32" fmla="*/ 4569889 h 5148263"/>
              <a:gd name="connsiteX33" fmla="*/ 8094295 w 9144000"/>
              <a:gd name="connsiteY33" fmla="*/ 4573487 h 5148263"/>
              <a:gd name="connsiteX34" fmla="*/ 8080205 w 9144000"/>
              <a:gd name="connsiteY34" fmla="*/ 4578884 h 5148263"/>
              <a:gd name="connsiteX35" fmla="*/ 8067876 w 9144000"/>
              <a:gd name="connsiteY35" fmla="*/ 4584281 h 5148263"/>
              <a:gd name="connsiteX36" fmla="*/ 8044980 w 9144000"/>
              <a:gd name="connsiteY36" fmla="*/ 4598673 h 5148263"/>
              <a:gd name="connsiteX37" fmla="*/ 8025606 w 9144000"/>
              <a:gd name="connsiteY37" fmla="*/ 4616663 h 5148263"/>
              <a:gd name="connsiteX38" fmla="*/ 8007993 w 9144000"/>
              <a:gd name="connsiteY38" fmla="*/ 4636452 h 5148263"/>
              <a:gd name="connsiteX39" fmla="*/ 8011516 w 9144000"/>
              <a:gd name="connsiteY39" fmla="*/ 4641849 h 5148263"/>
              <a:gd name="connsiteX40" fmla="*/ 8020322 w 9144000"/>
              <a:gd name="connsiteY40" fmla="*/ 4650843 h 5148263"/>
              <a:gd name="connsiteX41" fmla="*/ 8027367 w 9144000"/>
              <a:gd name="connsiteY41" fmla="*/ 4658039 h 5148263"/>
              <a:gd name="connsiteX42" fmla="*/ 8036173 w 9144000"/>
              <a:gd name="connsiteY42" fmla="*/ 4663436 h 5148263"/>
              <a:gd name="connsiteX43" fmla="*/ 8046741 w 9144000"/>
              <a:gd name="connsiteY43" fmla="*/ 4670632 h 5148263"/>
              <a:gd name="connsiteX44" fmla="*/ 8059070 w 9144000"/>
              <a:gd name="connsiteY44" fmla="*/ 4676029 h 5148263"/>
              <a:gd name="connsiteX45" fmla="*/ 8050263 w 9144000"/>
              <a:gd name="connsiteY45" fmla="*/ 4685024 h 5148263"/>
              <a:gd name="connsiteX46" fmla="*/ 8043218 w 9144000"/>
              <a:gd name="connsiteY46" fmla="*/ 4697617 h 5148263"/>
              <a:gd name="connsiteX47" fmla="*/ 8036173 w 9144000"/>
              <a:gd name="connsiteY47" fmla="*/ 4708411 h 5148263"/>
              <a:gd name="connsiteX48" fmla="*/ 8030890 w 9144000"/>
              <a:gd name="connsiteY48" fmla="*/ 4721004 h 5148263"/>
              <a:gd name="connsiteX49" fmla="*/ 7727955 w 9144000"/>
              <a:gd name="connsiteY49" fmla="*/ 4804656 h 5148263"/>
              <a:gd name="connsiteX50" fmla="*/ 7382749 w 9144000"/>
              <a:gd name="connsiteY50" fmla="*/ 4901802 h 5148263"/>
              <a:gd name="connsiteX51" fmla="*/ 6991752 w 9144000"/>
              <a:gd name="connsiteY51" fmla="*/ 5016936 h 5148263"/>
              <a:gd name="connsiteX52" fmla="*/ 6553200 w 9144000"/>
              <a:gd name="connsiteY52" fmla="*/ 5148262 h 5148263"/>
              <a:gd name="connsiteX53" fmla="*/ 9144000 w 9144000"/>
              <a:gd name="connsiteY53" fmla="*/ 5148262 h 5148263"/>
              <a:gd name="connsiteX54" fmla="*/ 9144000 w 9144000"/>
              <a:gd name="connsiteY54" fmla="*/ 5148263 h 5148263"/>
              <a:gd name="connsiteX55" fmla="*/ 0 w 9144000"/>
              <a:gd name="connsiteY5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5148263">
                <a:moveTo>
                  <a:pt x="0" y="0"/>
                </a:moveTo>
                <a:lnTo>
                  <a:pt x="9144000" y="0"/>
                </a:lnTo>
                <a:lnTo>
                  <a:pt x="9144000" y="4460151"/>
                </a:lnTo>
                <a:lnTo>
                  <a:pt x="9105252" y="4467347"/>
                </a:lnTo>
                <a:lnTo>
                  <a:pt x="9052415" y="4476342"/>
                </a:lnTo>
                <a:lnTo>
                  <a:pt x="8974920" y="4490734"/>
                </a:lnTo>
                <a:lnTo>
                  <a:pt x="8872767" y="4512322"/>
                </a:lnTo>
                <a:lnTo>
                  <a:pt x="8744196" y="4541105"/>
                </a:lnTo>
                <a:lnTo>
                  <a:pt x="8585684" y="4578884"/>
                </a:lnTo>
                <a:lnTo>
                  <a:pt x="8395468" y="4625658"/>
                </a:lnTo>
                <a:lnTo>
                  <a:pt x="8390185" y="4611266"/>
                </a:lnTo>
                <a:lnTo>
                  <a:pt x="8383140" y="4596874"/>
                </a:lnTo>
                <a:lnTo>
                  <a:pt x="8376095" y="4586080"/>
                </a:lnTo>
                <a:lnTo>
                  <a:pt x="8367289" y="4577085"/>
                </a:lnTo>
                <a:lnTo>
                  <a:pt x="8344392" y="4584281"/>
                </a:lnTo>
                <a:lnTo>
                  <a:pt x="8333825" y="4589678"/>
                </a:lnTo>
                <a:lnTo>
                  <a:pt x="8325019" y="4595075"/>
                </a:lnTo>
                <a:lnTo>
                  <a:pt x="8317974" y="4602271"/>
                </a:lnTo>
                <a:lnTo>
                  <a:pt x="8310929" y="4609467"/>
                </a:lnTo>
                <a:lnTo>
                  <a:pt x="8305645" y="4618462"/>
                </a:lnTo>
                <a:lnTo>
                  <a:pt x="8302122" y="4627457"/>
                </a:lnTo>
                <a:lnTo>
                  <a:pt x="8284510" y="4609467"/>
                </a:lnTo>
                <a:lnTo>
                  <a:pt x="8265136" y="4593276"/>
                </a:lnTo>
                <a:lnTo>
                  <a:pt x="8242240" y="4580683"/>
                </a:lnTo>
                <a:lnTo>
                  <a:pt x="8229911" y="4575286"/>
                </a:lnTo>
                <a:lnTo>
                  <a:pt x="8217582" y="4571688"/>
                </a:lnTo>
                <a:lnTo>
                  <a:pt x="8199970" y="4568090"/>
                </a:lnTo>
                <a:lnTo>
                  <a:pt x="8184118" y="4564492"/>
                </a:lnTo>
                <a:lnTo>
                  <a:pt x="8168267" y="4562693"/>
                </a:lnTo>
                <a:lnTo>
                  <a:pt x="8152416" y="4562693"/>
                </a:lnTo>
                <a:lnTo>
                  <a:pt x="8136565" y="4564492"/>
                </a:lnTo>
                <a:lnTo>
                  <a:pt x="8122475" y="4566291"/>
                </a:lnTo>
                <a:lnTo>
                  <a:pt x="8108385" y="4569889"/>
                </a:lnTo>
                <a:lnTo>
                  <a:pt x="8094295" y="4573487"/>
                </a:lnTo>
                <a:lnTo>
                  <a:pt x="8080205" y="4578884"/>
                </a:lnTo>
                <a:lnTo>
                  <a:pt x="8067876" y="4584281"/>
                </a:lnTo>
                <a:lnTo>
                  <a:pt x="8044980" y="4598673"/>
                </a:lnTo>
                <a:lnTo>
                  <a:pt x="8025606" y="4616663"/>
                </a:lnTo>
                <a:lnTo>
                  <a:pt x="8007993" y="4636452"/>
                </a:lnTo>
                <a:lnTo>
                  <a:pt x="8011516" y="4641849"/>
                </a:lnTo>
                <a:lnTo>
                  <a:pt x="8020322" y="4650843"/>
                </a:lnTo>
                <a:lnTo>
                  <a:pt x="8027367" y="4658039"/>
                </a:lnTo>
                <a:lnTo>
                  <a:pt x="8036173" y="4663436"/>
                </a:lnTo>
                <a:lnTo>
                  <a:pt x="8046741" y="4670632"/>
                </a:lnTo>
                <a:lnTo>
                  <a:pt x="8059070" y="4676029"/>
                </a:lnTo>
                <a:lnTo>
                  <a:pt x="8050263" y="4685024"/>
                </a:lnTo>
                <a:lnTo>
                  <a:pt x="8043218" y="4697617"/>
                </a:lnTo>
                <a:lnTo>
                  <a:pt x="8036173" y="4708411"/>
                </a:lnTo>
                <a:lnTo>
                  <a:pt x="8030890" y="4721004"/>
                </a:lnTo>
                <a:lnTo>
                  <a:pt x="7727955" y="4804656"/>
                </a:lnTo>
                <a:lnTo>
                  <a:pt x="7382749" y="4901802"/>
                </a:lnTo>
                <a:lnTo>
                  <a:pt x="6991752" y="5016936"/>
                </a:lnTo>
                <a:lnTo>
                  <a:pt x="6553200" y="5148262"/>
                </a:lnTo>
                <a:lnTo>
                  <a:pt x="9144000" y="5148262"/>
                </a:lnTo>
                <a:lnTo>
                  <a:pt x="9144000" y="5148263"/>
                </a:lnTo>
                <a:lnTo>
                  <a:pt x="0" y="5148263"/>
                </a:lnTo>
                <a:close/>
              </a:path>
            </a:pathLst>
          </a:custGeom>
          <a:solidFill>
            <a:schemeClr val="bg1">
              <a:lumMod val="85000"/>
            </a:schemeClr>
          </a:solidFill>
          <a:ln>
            <a:noFill/>
          </a:ln>
          <a:effectLst/>
        </p:spPr>
        <p:txBody>
          <a:bodyPr vert="horz" wrap="square" lIns="0" tIns="144000" rIns="0" bIns="0" numCol="1" anchor="t" anchorCtr="0" compatLnSpc="1">
            <a:prstTxWarp prst="textNoShape">
              <a:avLst/>
            </a:prstTxWarp>
            <a:noAutofit/>
          </a:bodyPr>
          <a:lstStyle>
            <a:lvl1pPr marL="0" indent="0" algn="ctr">
              <a:buNone/>
              <a:defRPr lang="en-US" sz="1400" dirty="0">
                <a:solidFill>
                  <a:schemeClr val="bg1">
                    <a:lumMod val="50000"/>
                  </a:schemeClr>
                </a:solidFill>
              </a:defRPr>
            </a:lvl1pPr>
          </a:lstStyle>
          <a:p>
            <a:pPr marL="252000" lvl="0" indent="-252000" algn="ctr"/>
            <a:r>
              <a:rPr lang="en-US" noProof="0" dirty="0"/>
              <a:t>Click icon to add image</a:t>
            </a:r>
          </a:p>
        </p:txBody>
      </p:sp>
      <p:sp>
        <p:nvSpPr>
          <p:cNvPr id="7" name="Subtitle 2">
            <a:extLst>
              <a:ext uri="{FF2B5EF4-FFF2-40B4-BE49-F238E27FC236}">
                <a16:creationId xmlns:a16="http://schemas.microsoft.com/office/drawing/2014/main" id="{052539A8-3270-4B01-8144-98B9A7185DF8}"/>
              </a:ext>
            </a:extLst>
          </p:cNvPr>
          <p:cNvSpPr>
            <a:spLocks noGrp="1"/>
          </p:cNvSpPr>
          <p:nvPr>
            <p:ph type="subTitle" idx="1" hasCustomPrompt="1"/>
          </p:nvPr>
        </p:nvSpPr>
        <p:spPr bwMode="white">
          <a:xfrm>
            <a:off x="540000" y="3132000"/>
            <a:ext cx="5400000" cy="369332"/>
          </a:xfrm>
        </p:spPr>
        <p:txBody>
          <a:bodyPr lIns="0" tIns="0" rIns="0" bIns="0"/>
          <a:lstStyle>
            <a:lvl1pPr marL="0" indent="0" algn="l">
              <a:buNone/>
              <a:defRPr sz="2800" i="1">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err="1"/>
              <a:t>Subheader</a:t>
            </a:r>
            <a:endParaRPr lang="en-US" noProof="0" dirty="0"/>
          </a:p>
        </p:txBody>
      </p:sp>
      <p:sp>
        <p:nvSpPr>
          <p:cNvPr id="8" name="Title 1">
            <a:extLst>
              <a:ext uri="{FF2B5EF4-FFF2-40B4-BE49-F238E27FC236}">
                <a16:creationId xmlns:a16="http://schemas.microsoft.com/office/drawing/2014/main" id="{146C7AD5-0DD3-406F-ACB9-ACABB0D58B92}"/>
              </a:ext>
            </a:extLst>
          </p:cNvPr>
          <p:cNvSpPr>
            <a:spLocks noGrp="1"/>
          </p:cNvSpPr>
          <p:nvPr>
            <p:ph type="ctrTitle" hasCustomPrompt="1"/>
          </p:nvPr>
        </p:nvSpPr>
        <p:spPr bwMode="white">
          <a:xfrm>
            <a:off x="540000" y="2520000"/>
            <a:ext cx="5400000" cy="553998"/>
          </a:xfrm>
          <a:prstGeom prst="rect">
            <a:avLst/>
          </a:prstGeom>
        </p:spPr>
        <p:txBody>
          <a:bodyPr wrap="square" lIns="0" tIns="0" rIns="0" bIns="0" anchor="b" anchorCtr="0">
            <a:spAutoFit/>
          </a:bodyPr>
          <a:lstStyle>
            <a:lvl1pPr algn="l">
              <a:defRPr sz="4000" b="0" i="0">
                <a:solidFill>
                  <a:schemeClr val="bg1"/>
                </a:solidFill>
                <a:latin typeface="Fira Sans Medium" panose="020B0503050000020004" pitchFamily="34" charset="0"/>
              </a:defRPr>
            </a:lvl1pPr>
          </a:lstStyle>
          <a:p>
            <a:r>
              <a:rPr lang="en-US" noProof="0" dirty="0"/>
              <a:t>Header</a:t>
            </a:r>
          </a:p>
        </p:txBody>
      </p:sp>
      <p:sp>
        <p:nvSpPr>
          <p:cNvPr id="14" name="Text Placeholder 13">
            <a:extLst>
              <a:ext uri="{FF2B5EF4-FFF2-40B4-BE49-F238E27FC236}">
                <a16:creationId xmlns:a16="http://schemas.microsoft.com/office/drawing/2014/main" id="{DC1DF583-3B44-624E-995C-FE8B9FD5C2AC}"/>
              </a:ext>
            </a:extLst>
          </p:cNvPr>
          <p:cNvSpPr>
            <a:spLocks noGrp="1"/>
          </p:cNvSpPr>
          <p:nvPr>
            <p:ph type="body" sz="quarter" idx="11" hasCustomPrompt="1"/>
          </p:nvPr>
        </p:nvSpPr>
        <p:spPr>
          <a:xfrm>
            <a:off x="540000" y="5400000"/>
            <a:ext cx="4876800" cy="332399"/>
          </a:xfrm>
          <a:prstGeom prst="rect">
            <a:avLst/>
          </a:prstGeom>
        </p:spPr>
        <p:txBody>
          <a:bodyPr lIns="0" tIns="0" rIns="0" bIns="0" anchor="b" anchorCtr="0">
            <a:spAutoFit/>
          </a:bodyPr>
          <a:lstStyle>
            <a:lvl1pPr marL="0" indent="0">
              <a:buNone/>
              <a:defRPr sz="2400">
                <a:solidFill>
                  <a:schemeClr val="bg1"/>
                </a:solidFill>
                <a:latin typeface="Fira Sans" panose="020B0503050000020004" pitchFamily="34" charset="0"/>
              </a:defRPr>
            </a:lvl1pPr>
            <a:lvl2pPr marL="457200" indent="0">
              <a:buNone/>
              <a:defRPr sz="2000">
                <a:latin typeface="Fira Sans" panose="020B0503050000020004" pitchFamily="34" charset="0"/>
              </a:defRPr>
            </a:lvl2pPr>
            <a:lvl3pPr marL="914400" indent="0">
              <a:buNone/>
              <a:defRPr sz="2000">
                <a:latin typeface="Fira Sans" panose="020B0503050000020004" pitchFamily="34" charset="0"/>
              </a:defRPr>
            </a:lvl3pPr>
            <a:lvl4pPr marL="1371600" indent="0">
              <a:buNone/>
              <a:defRPr sz="2000">
                <a:latin typeface="Fira Sans" panose="020B0503050000020004" pitchFamily="34" charset="0"/>
              </a:defRPr>
            </a:lvl4pPr>
            <a:lvl5pPr marL="1828800" indent="0">
              <a:buNone/>
              <a:defRPr sz="2000">
                <a:latin typeface="Fira Sans" panose="020B0503050000020004" pitchFamily="34" charset="0"/>
              </a:defRPr>
            </a:lvl5pPr>
          </a:lstStyle>
          <a:p>
            <a:pPr lvl="0"/>
            <a:r>
              <a:rPr lang="en-GB" dirty="0"/>
              <a:t>Date / Location / Comments</a:t>
            </a:r>
          </a:p>
        </p:txBody>
      </p:sp>
      <p:pic>
        <p:nvPicPr>
          <p:cNvPr id="9" name="Picture 8">
            <a:extLst>
              <a:ext uri="{FF2B5EF4-FFF2-40B4-BE49-F238E27FC236}">
                <a16:creationId xmlns:a16="http://schemas.microsoft.com/office/drawing/2014/main" id="{FB037283-7661-2840-AF52-89171B082493}"/>
              </a:ext>
            </a:extLst>
          </p:cNvPr>
          <p:cNvPicPr>
            <a:picLocks noChangeAspect="1"/>
          </p:cNvPicPr>
          <p:nvPr userDrawn="1"/>
        </p:nvPicPr>
        <p:blipFill>
          <a:blip r:embed="rId6"/>
          <a:srcRect/>
          <a:stretch/>
        </p:blipFill>
        <p:spPr>
          <a:xfrm>
            <a:off x="432000" y="6235416"/>
            <a:ext cx="4535993" cy="308570"/>
          </a:xfrm>
          <a:prstGeom prst="rect">
            <a:avLst/>
          </a:prstGeom>
        </p:spPr>
      </p:pic>
    </p:spTree>
    <p:extLst>
      <p:ext uri="{BB962C8B-B14F-4D97-AF65-F5344CB8AC3E}">
        <p14:creationId xmlns:p14="http://schemas.microsoft.com/office/powerpoint/2010/main" val="370490707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oactives Section Divider">
    <p:spTree>
      <p:nvGrpSpPr>
        <p:cNvPr id="1" name=""/>
        <p:cNvGrpSpPr/>
        <p:nvPr/>
      </p:nvGrpSpPr>
      <p:grpSpPr>
        <a:xfrm>
          <a:off x="0" y="0"/>
          <a:ext cx="0" cy="0"/>
          <a:chOff x="0" y="0"/>
          <a:chExt cx="0" cy="0"/>
        </a:xfrm>
      </p:grpSpPr>
      <p:pic>
        <p:nvPicPr>
          <p:cNvPr id="4" name="Picture 3" descr="A picture containing white, indoor, frisbee, green&#10;&#10;Description automatically generated">
            <a:extLst>
              <a:ext uri="{FF2B5EF4-FFF2-40B4-BE49-F238E27FC236}">
                <a16:creationId xmlns:a16="http://schemas.microsoft.com/office/drawing/2014/main" id="{67F7EF7C-8C6A-344F-9964-B00B4AF0381F}"/>
              </a:ext>
            </a:extLst>
          </p:cNvPr>
          <p:cNvPicPr>
            <a:picLocks noChangeAspect="1"/>
          </p:cNvPicPr>
          <p:nvPr userDrawn="1"/>
        </p:nvPicPr>
        <p:blipFill rotWithShape="1">
          <a:blip r:embed="rId2" cstate="screen">
            <a:alphaModFix amt="8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DC59C2D-BBE4-E34C-BEA4-106E7ED208CC}"/>
              </a:ext>
            </a:extLst>
          </p:cNvPr>
          <p:cNvSpPr>
            <a:spLocks noGrp="1"/>
          </p:cNvSpPr>
          <p:nvPr>
            <p:ph type="sldNum" sz="quarter" idx="10"/>
          </p:nvPr>
        </p:nvSpPr>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sp>
        <p:nvSpPr>
          <p:cNvPr id="5" name="Text Placeholder 12">
            <a:extLst>
              <a:ext uri="{FF2B5EF4-FFF2-40B4-BE49-F238E27FC236}">
                <a16:creationId xmlns:a16="http://schemas.microsoft.com/office/drawing/2014/main" id="{000C5585-96A2-304A-902D-0DDEDD290F4F}"/>
              </a:ext>
            </a:extLst>
          </p:cNvPr>
          <p:cNvSpPr>
            <a:spLocks noGrp="1"/>
          </p:cNvSpPr>
          <p:nvPr>
            <p:ph type="body" sz="quarter" idx="16" hasCustomPrompt="1"/>
          </p:nvPr>
        </p:nvSpPr>
        <p:spPr>
          <a:xfrm>
            <a:off x="457200" y="2341246"/>
            <a:ext cx="11268075" cy="973946"/>
          </a:xfrm>
          <a:prstGeom prst="rect">
            <a:avLst/>
          </a:prstGeom>
        </p:spPr>
        <p:txBody>
          <a:bodyPr lIns="0" tIns="0" rIns="0" bIns="0" anchor="b"/>
          <a:lstStyle>
            <a:lvl1pPr marL="0" indent="0">
              <a:buNone/>
              <a:defRPr sz="3200" b="0" i="0">
                <a:solidFill>
                  <a:schemeClr val="bg1"/>
                </a:solidFill>
                <a:latin typeface="Fira Sans Medium" panose="020B0503050000020004" pitchFamily="34" charset="0"/>
              </a:defRPr>
            </a:lvl1pPr>
            <a:lvl2pPr marL="457200" indent="0">
              <a:buNone/>
              <a:defRPr sz="3200" b="0" i="0">
                <a:latin typeface="Fira Sans Medium" panose="020B0503050000020004" pitchFamily="34" charset="0"/>
              </a:defRPr>
            </a:lvl2pPr>
            <a:lvl3pPr marL="914400" indent="0">
              <a:buNone/>
              <a:defRPr sz="3200" b="0" i="0">
                <a:latin typeface="Fira Sans Medium" panose="020B0503050000020004" pitchFamily="34" charset="0"/>
              </a:defRPr>
            </a:lvl3pPr>
            <a:lvl4pPr marL="1371600" indent="0">
              <a:buNone/>
              <a:defRPr sz="3200" b="0" i="0">
                <a:latin typeface="Fira Sans Medium" panose="020B0503050000020004" pitchFamily="34" charset="0"/>
              </a:defRPr>
            </a:lvl4pPr>
            <a:lvl5pPr marL="1828800" indent="0">
              <a:buNone/>
              <a:defRPr sz="3200" b="0" i="0">
                <a:latin typeface="Fira Sans Medium" panose="020B0503050000020004" pitchFamily="34" charset="0"/>
              </a:defRPr>
            </a:lvl5pPr>
          </a:lstStyle>
          <a:p>
            <a:pPr lvl="0"/>
            <a:r>
              <a:rPr lang="en-GB" dirty="0"/>
              <a:t>Header</a:t>
            </a:r>
          </a:p>
        </p:txBody>
      </p:sp>
      <p:sp>
        <p:nvSpPr>
          <p:cNvPr id="6" name="Text Placeholder 14">
            <a:extLst>
              <a:ext uri="{FF2B5EF4-FFF2-40B4-BE49-F238E27FC236}">
                <a16:creationId xmlns:a16="http://schemas.microsoft.com/office/drawing/2014/main" id="{9810C83D-68D1-864E-BB03-ECE34BDFA310}"/>
              </a:ext>
            </a:extLst>
          </p:cNvPr>
          <p:cNvSpPr>
            <a:spLocks noGrp="1"/>
          </p:cNvSpPr>
          <p:nvPr>
            <p:ph type="body" sz="quarter" idx="11" hasCustomPrompt="1"/>
          </p:nvPr>
        </p:nvSpPr>
        <p:spPr>
          <a:xfrm>
            <a:off x="468313" y="3429000"/>
            <a:ext cx="11256962" cy="700088"/>
          </a:xfrm>
          <a:prstGeom prst="rect">
            <a:avLst/>
          </a:prstGeom>
        </p:spPr>
        <p:txBody>
          <a:bodyPr lIns="0" tIns="0" rIns="0" bIns="0"/>
          <a:lstStyle>
            <a:lvl1pPr marL="0" indent="0">
              <a:buNone/>
              <a:defRPr sz="2400" b="0" i="0">
                <a:solidFill>
                  <a:schemeClr val="bg1"/>
                </a:solidFill>
                <a:latin typeface="Fira Sans" panose="020B0503050000020004" pitchFamily="34" charset="0"/>
              </a:defRPr>
            </a:lvl1pPr>
          </a:lstStyle>
          <a:p>
            <a:r>
              <a:rPr lang="en-US" b="0" i="1" dirty="0">
                <a:latin typeface="Fira Sans" panose="020B0503050000020004" pitchFamily="34" charset="0"/>
              </a:rPr>
              <a:t>Sub header</a:t>
            </a:r>
          </a:p>
        </p:txBody>
      </p:sp>
      <p:pic>
        <p:nvPicPr>
          <p:cNvPr id="9" name="Picture 8">
            <a:extLst>
              <a:ext uri="{FF2B5EF4-FFF2-40B4-BE49-F238E27FC236}">
                <a16:creationId xmlns:a16="http://schemas.microsoft.com/office/drawing/2014/main" id="{3FFE3B84-F6E4-F145-B270-E10A2F5AA6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pic>
        <p:nvPicPr>
          <p:cNvPr id="10" name="Picture 9" descr="A close up of a logo&#10;&#10;Description automatically generated">
            <a:extLst>
              <a:ext uri="{FF2B5EF4-FFF2-40B4-BE49-F238E27FC236}">
                <a16:creationId xmlns:a16="http://schemas.microsoft.com/office/drawing/2014/main" id="{06764E9A-FDED-4441-8B53-173FF4A7735E}"/>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106549873"/>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oactives 1 Column Clea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C59C2D-BBE4-E34C-BEA4-106E7ED208CC}"/>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13" name="Title 1">
            <a:extLst>
              <a:ext uri="{FF2B5EF4-FFF2-40B4-BE49-F238E27FC236}">
                <a16:creationId xmlns:a16="http://schemas.microsoft.com/office/drawing/2014/main" id="{4A4D64AF-0B49-CF4A-B7C8-FA9AF0057271}"/>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accent5"/>
                </a:solidFill>
                <a:latin typeface="Fira Sans Medium" panose="020B0503050000020004" pitchFamily="34" charset="0"/>
              </a:defRPr>
            </a:lvl1pPr>
          </a:lstStyle>
          <a:p>
            <a:r>
              <a:rPr lang="en-US" noProof="0" dirty="0"/>
              <a:t>Header</a:t>
            </a:r>
          </a:p>
        </p:txBody>
      </p:sp>
      <p:sp>
        <p:nvSpPr>
          <p:cNvPr id="14" name="Text Placeholder 7">
            <a:extLst>
              <a:ext uri="{FF2B5EF4-FFF2-40B4-BE49-F238E27FC236}">
                <a16:creationId xmlns:a16="http://schemas.microsoft.com/office/drawing/2014/main" id="{FA962083-6AD8-8F46-8F7C-1ABECB61DAC0}"/>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accent6"/>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5" name="Text Placeholder 9">
            <a:extLst>
              <a:ext uri="{FF2B5EF4-FFF2-40B4-BE49-F238E27FC236}">
                <a16:creationId xmlns:a16="http://schemas.microsoft.com/office/drawing/2014/main" id="{C25CBAFF-BDA8-6643-9A4B-14DDCBB5F7BD}"/>
              </a:ext>
            </a:extLst>
          </p:cNvPr>
          <p:cNvSpPr>
            <a:spLocks noGrp="1"/>
          </p:cNvSpPr>
          <p:nvPr>
            <p:ph type="body" sz="quarter" idx="14"/>
          </p:nvPr>
        </p:nvSpPr>
        <p:spPr>
          <a:xfrm>
            <a:off x="468313" y="1800225"/>
            <a:ext cx="11258863"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13253455"/>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oactives 1 Column &amp; Corner Image">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4D625D24-8040-AF48-A4AF-402AB4630934}"/>
              </a:ext>
            </a:extLst>
          </p:cNvPr>
          <p:cNvSpPr>
            <a:spLocks noGrp="1" noChangeAspect="1"/>
          </p:cNvSpPr>
          <p:nvPr>
            <p:ph type="pic" sz="quarter" idx="17" hasCustomPrompt="1"/>
          </p:nvPr>
        </p:nvSpPr>
        <p:spPr bwMode="auto">
          <a:xfrm>
            <a:off x="6097413" y="-10888"/>
            <a:ext cx="6105475" cy="2142253"/>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0 h 5148263"/>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812395 w 4575175"/>
              <a:gd name="connsiteY50" fmla="*/ 4901803 h 5016937"/>
              <a:gd name="connsiteX51" fmla="*/ 2421058 w 4575175"/>
              <a:gd name="connsiteY51" fmla="*/ 5016937 h 5016937"/>
              <a:gd name="connsiteX52" fmla="*/ 0 w 4575175"/>
              <a:gd name="connsiteY5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421058 w 4575175"/>
              <a:gd name="connsiteY50" fmla="*/ 5016937 h 5016937"/>
              <a:gd name="connsiteX51" fmla="*/ 0 w 4575175"/>
              <a:gd name="connsiteY5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2421058 w 4575175"/>
              <a:gd name="connsiteY49" fmla="*/ 5016937 h 5016937"/>
              <a:gd name="connsiteX50" fmla="*/ 0 w 4575175"/>
              <a:gd name="connsiteY5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2421058 w 4575175"/>
              <a:gd name="connsiteY48" fmla="*/ 5016937 h 5016937"/>
              <a:gd name="connsiteX49" fmla="*/ 0 w 4575175"/>
              <a:gd name="connsiteY4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2421058 w 4575175"/>
              <a:gd name="connsiteY47" fmla="*/ 5016937 h 5016937"/>
              <a:gd name="connsiteX48" fmla="*/ 0 w 4575175"/>
              <a:gd name="connsiteY4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2421058 w 4575175"/>
              <a:gd name="connsiteY46" fmla="*/ 5016937 h 5016937"/>
              <a:gd name="connsiteX47" fmla="*/ 0 w 4575175"/>
              <a:gd name="connsiteY4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2421058 w 4575175"/>
              <a:gd name="connsiteY45" fmla="*/ 5016937 h 5016937"/>
              <a:gd name="connsiteX46" fmla="*/ 0 w 4575175"/>
              <a:gd name="connsiteY4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2421058 w 4575175"/>
              <a:gd name="connsiteY44" fmla="*/ 5016937 h 5016937"/>
              <a:gd name="connsiteX45" fmla="*/ 0 w 4575175"/>
              <a:gd name="connsiteY4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2421058 w 4575175"/>
              <a:gd name="connsiteY43" fmla="*/ 5016937 h 5016937"/>
              <a:gd name="connsiteX44" fmla="*/ 0 w 4575175"/>
              <a:gd name="connsiteY4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2421058 w 4575175"/>
              <a:gd name="connsiteY42" fmla="*/ 5016937 h 5016937"/>
              <a:gd name="connsiteX43" fmla="*/ 0 w 4575175"/>
              <a:gd name="connsiteY4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2421058 w 4575175"/>
              <a:gd name="connsiteY41" fmla="*/ 5016937 h 5016937"/>
              <a:gd name="connsiteX42" fmla="*/ 0 w 4575175"/>
              <a:gd name="connsiteY4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2421058 w 4575175"/>
              <a:gd name="connsiteY40" fmla="*/ 5016937 h 5016937"/>
              <a:gd name="connsiteX41" fmla="*/ 0 w 4575175"/>
              <a:gd name="connsiteY4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2421058 w 4575175"/>
              <a:gd name="connsiteY39" fmla="*/ 5016937 h 5016937"/>
              <a:gd name="connsiteX40" fmla="*/ 0 w 4575175"/>
              <a:gd name="connsiteY4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2421058 w 4575175"/>
              <a:gd name="connsiteY38" fmla="*/ 5016937 h 5016937"/>
              <a:gd name="connsiteX39" fmla="*/ 0 w 4575175"/>
              <a:gd name="connsiteY3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2421058 w 4575175"/>
              <a:gd name="connsiteY37" fmla="*/ 5016937 h 5016937"/>
              <a:gd name="connsiteX38" fmla="*/ 0 w 4575175"/>
              <a:gd name="connsiteY3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2421058 w 4575175"/>
              <a:gd name="connsiteY36" fmla="*/ 5016937 h 5016937"/>
              <a:gd name="connsiteX37" fmla="*/ 0 w 4575175"/>
              <a:gd name="connsiteY3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2421058 w 4575175"/>
              <a:gd name="connsiteY35" fmla="*/ 5016937 h 5016937"/>
              <a:gd name="connsiteX36" fmla="*/ 0 w 4575175"/>
              <a:gd name="connsiteY3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2421058 w 4575175"/>
              <a:gd name="connsiteY34" fmla="*/ 5016937 h 5016937"/>
              <a:gd name="connsiteX35" fmla="*/ 0 w 4575175"/>
              <a:gd name="connsiteY3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2421058 w 4575175"/>
              <a:gd name="connsiteY33" fmla="*/ 5016937 h 5016937"/>
              <a:gd name="connsiteX34" fmla="*/ 0 w 4575175"/>
              <a:gd name="connsiteY3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2421058 w 4575175"/>
              <a:gd name="connsiteY32" fmla="*/ 5016937 h 5016937"/>
              <a:gd name="connsiteX33" fmla="*/ 0 w 4575175"/>
              <a:gd name="connsiteY3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2421058 w 4575175"/>
              <a:gd name="connsiteY31" fmla="*/ 5016937 h 5016937"/>
              <a:gd name="connsiteX32" fmla="*/ 0 w 4575175"/>
              <a:gd name="connsiteY3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2421058 w 4575175"/>
              <a:gd name="connsiteY30" fmla="*/ 5016937 h 5016937"/>
              <a:gd name="connsiteX31" fmla="*/ 0 w 4575175"/>
              <a:gd name="connsiteY3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2421058 w 4575175"/>
              <a:gd name="connsiteY29" fmla="*/ 5016937 h 5016937"/>
              <a:gd name="connsiteX30" fmla="*/ 0 w 4575175"/>
              <a:gd name="connsiteY3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2421058 w 4575175"/>
              <a:gd name="connsiteY28" fmla="*/ 5016937 h 5016937"/>
              <a:gd name="connsiteX29" fmla="*/ 0 w 4575175"/>
              <a:gd name="connsiteY2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2421058 w 4575175"/>
              <a:gd name="connsiteY27" fmla="*/ 5016937 h 5016937"/>
              <a:gd name="connsiteX28" fmla="*/ 0 w 4575175"/>
              <a:gd name="connsiteY2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2421058 w 4575175"/>
              <a:gd name="connsiteY26" fmla="*/ 5016937 h 5016937"/>
              <a:gd name="connsiteX27" fmla="*/ 0 w 4575175"/>
              <a:gd name="connsiteY27" fmla="*/ 0 h 5016937"/>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3647953 w 4575175"/>
              <a:gd name="connsiteY25" fmla="*/ 4571689 h 4627458"/>
              <a:gd name="connsiteX26" fmla="*/ 0 w 4575175"/>
              <a:gd name="connsiteY26"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0 w 4575175"/>
              <a:gd name="connsiteY25"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0 w 4575175"/>
              <a:gd name="connsiteY24"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0 w 4575175"/>
              <a:gd name="connsiteY23" fmla="*/ 0 h 4627458"/>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36092 w 4575175"/>
              <a:gd name="connsiteY19" fmla="*/ 4618463 h 4625659"/>
              <a:gd name="connsiteX20" fmla="*/ 3714939 w 4575175"/>
              <a:gd name="connsiteY20" fmla="*/ 4609468 h 4625659"/>
              <a:gd name="connsiteX21" fmla="*/ 3695548 w 4575175"/>
              <a:gd name="connsiteY21" fmla="*/ 4593277 h 4625659"/>
              <a:gd name="connsiteX22" fmla="*/ 0 w 4575175"/>
              <a:gd name="connsiteY2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14939 w 4575175"/>
              <a:gd name="connsiteY19" fmla="*/ 4609468 h 4625659"/>
              <a:gd name="connsiteX20" fmla="*/ 3695548 w 4575175"/>
              <a:gd name="connsiteY20" fmla="*/ 4593277 h 4625659"/>
              <a:gd name="connsiteX21" fmla="*/ 0 w 4575175"/>
              <a:gd name="connsiteY21"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14939 w 4575175"/>
              <a:gd name="connsiteY18" fmla="*/ 4609468 h 4625659"/>
              <a:gd name="connsiteX19" fmla="*/ 3695548 w 4575175"/>
              <a:gd name="connsiteY19" fmla="*/ 4593277 h 4625659"/>
              <a:gd name="connsiteX20" fmla="*/ 0 w 4575175"/>
              <a:gd name="connsiteY20"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14939 w 4575175"/>
              <a:gd name="connsiteY17" fmla="*/ 4609468 h 4625659"/>
              <a:gd name="connsiteX18" fmla="*/ 3695548 w 4575175"/>
              <a:gd name="connsiteY18" fmla="*/ 4593277 h 4625659"/>
              <a:gd name="connsiteX19" fmla="*/ 0 w 4575175"/>
              <a:gd name="connsiteY19"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695548 w 4575175"/>
              <a:gd name="connsiteY17" fmla="*/ 4593277 h 4625659"/>
              <a:gd name="connsiteX18" fmla="*/ 0 w 4575175"/>
              <a:gd name="connsiteY18"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695548 w 4575175"/>
              <a:gd name="connsiteY16" fmla="*/ 4593277 h 4625659"/>
              <a:gd name="connsiteX17" fmla="*/ 0 w 4575175"/>
              <a:gd name="connsiteY17"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695548 w 4575175"/>
              <a:gd name="connsiteY15" fmla="*/ 4593277 h 4625659"/>
              <a:gd name="connsiteX16" fmla="*/ 0 w 4575175"/>
              <a:gd name="connsiteY16"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695548 w 4575175"/>
              <a:gd name="connsiteY14" fmla="*/ 4593277 h 4625659"/>
              <a:gd name="connsiteX15" fmla="*/ 0 w 4575175"/>
              <a:gd name="connsiteY15"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695548 w 4575175"/>
              <a:gd name="connsiteY13" fmla="*/ 4593277 h 4625659"/>
              <a:gd name="connsiteX14" fmla="*/ 0 w 4575175"/>
              <a:gd name="connsiteY14"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695548 w 4575175"/>
              <a:gd name="connsiteY12" fmla="*/ 4593277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712587 w 4575175"/>
              <a:gd name="connsiteY12" fmla="*/ 4203811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712587 w 4575175"/>
              <a:gd name="connsiteY11" fmla="*/ 4203811 h 4625659"/>
              <a:gd name="connsiteX12" fmla="*/ 0 w 4575175"/>
              <a:gd name="connsiteY1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712587 w 4575175"/>
              <a:gd name="connsiteY10" fmla="*/ 4203811 h 4625659"/>
              <a:gd name="connsiteX11" fmla="*/ 0 w 4575175"/>
              <a:gd name="connsiteY11" fmla="*/ 0 h 4625659"/>
              <a:gd name="connsiteX0" fmla="*/ 0 w 4575175"/>
              <a:gd name="connsiteY0" fmla="*/ 0 h 4578885"/>
              <a:gd name="connsiteX1" fmla="*/ 4575175 w 4575175"/>
              <a:gd name="connsiteY1" fmla="*/ 0 h 4578885"/>
              <a:gd name="connsiteX2" fmla="*/ 4575175 w 4575175"/>
              <a:gd name="connsiteY2" fmla="*/ 4460152 h 4578885"/>
              <a:gd name="connsiteX3" fmla="*/ 4536394 w 4575175"/>
              <a:gd name="connsiteY3" fmla="*/ 4467348 h 4578885"/>
              <a:gd name="connsiteX4" fmla="*/ 4483511 w 4575175"/>
              <a:gd name="connsiteY4" fmla="*/ 4476343 h 4578885"/>
              <a:gd name="connsiteX5" fmla="*/ 4405948 w 4575175"/>
              <a:gd name="connsiteY5" fmla="*/ 4490735 h 4578885"/>
              <a:gd name="connsiteX6" fmla="*/ 4303707 w 4575175"/>
              <a:gd name="connsiteY6" fmla="*/ 4512323 h 4578885"/>
              <a:gd name="connsiteX7" fmla="*/ 4175024 w 4575175"/>
              <a:gd name="connsiteY7" fmla="*/ 4541106 h 4578885"/>
              <a:gd name="connsiteX8" fmla="*/ 4016374 w 4575175"/>
              <a:gd name="connsiteY8" fmla="*/ 4578885 h 4578885"/>
              <a:gd name="connsiteX9" fmla="*/ 3712587 w 4575175"/>
              <a:gd name="connsiteY9" fmla="*/ 4203811 h 4578885"/>
              <a:gd name="connsiteX10" fmla="*/ 0 w 4575175"/>
              <a:gd name="connsiteY10" fmla="*/ 0 h 4578885"/>
              <a:gd name="connsiteX0" fmla="*/ 0 w 4575175"/>
              <a:gd name="connsiteY0" fmla="*/ 0 h 4541106"/>
              <a:gd name="connsiteX1" fmla="*/ 4575175 w 4575175"/>
              <a:gd name="connsiteY1" fmla="*/ 0 h 4541106"/>
              <a:gd name="connsiteX2" fmla="*/ 4575175 w 4575175"/>
              <a:gd name="connsiteY2" fmla="*/ 4460152 h 4541106"/>
              <a:gd name="connsiteX3" fmla="*/ 4536394 w 4575175"/>
              <a:gd name="connsiteY3" fmla="*/ 4467348 h 4541106"/>
              <a:gd name="connsiteX4" fmla="*/ 4483511 w 4575175"/>
              <a:gd name="connsiteY4" fmla="*/ 4476343 h 4541106"/>
              <a:gd name="connsiteX5" fmla="*/ 4405948 w 4575175"/>
              <a:gd name="connsiteY5" fmla="*/ 4490735 h 4541106"/>
              <a:gd name="connsiteX6" fmla="*/ 4303707 w 4575175"/>
              <a:gd name="connsiteY6" fmla="*/ 4512323 h 4541106"/>
              <a:gd name="connsiteX7" fmla="*/ 4175024 w 4575175"/>
              <a:gd name="connsiteY7" fmla="*/ 4541106 h 4541106"/>
              <a:gd name="connsiteX8" fmla="*/ 3712587 w 4575175"/>
              <a:gd name="connsiteY8" fmla="*/ 4203811 h 4541106"/>
              <a:gd name="connsiteX9" fmla="*/ 0 w 4575175"/>
              <a:gd name="connsiteY9" fmla="*/ 0 h 4541106"/>
              <a:gd name="connsiteX0" fmla="*/ 0 w 4575175"/>
              <a:gd name="connsiteY0" fmla="*/ 0 h 4512323"/>
              <a:gd name="connsiteX1" fmla="*/ 4575175 w 4575175"/>
              <a:gd name="connsiteY1" fmla="*/ 0 h 4512323"/>
              <a:gd name="connsiteX2" fmla="*/ 4575175 w 4575175"/>
              <a:gd name="connsiteY2" fmla="*/ 4460152 h 4512323"/>
              <a:gd name="connsiteX3" fmla="*/ 4536394 w 4575175"/>
              <a:gd name="connsiteY3" fmla="*/ 4467348 h 4512323"/>
              <a:gd name="connsiteX4" fmla="*/ 4483511 w 4575175"/>
              <a:gd name="connsiteY4" fmla="*/ 4476343 h 4512323"/>
              <a:gd name="connsiteX5" fmla="*/ 4405948 w 4575175"/>
              <a:gd name="connsiteY5" fmla="*/ 4490735 h 4512323"/>
              <a:gd name="connsiteX6" fmla="*/ 4303707 w 4575175"/>
              <a:gd name="connsiteY6" fmla="*/ 4512323 h 4512323"/>
              <a:gd name="connsiteX7" fmla="*/ 3712587 w 4575175"/>
              <a:gd name="connsiteY7" fmla="*/ 4203811 h 4512323"/>
              <a:gd name="connsiteX8" fmla="*/ 0 w 4575175"/>
              <a:gd name="connsiteY8" fmla="*/ 0 h 4512323"/>
              <a:gd name="connsiteX0" fmla="*/ 0 w 4575175"/>
              <a:gd name="connsiteY0" fmla="*/ 0 h 4490735"/>
              <a:gd name="connsiteX1" fmla="*/ 4575175 w 4575175"/>
              <a:gd name="connsiteY1" fmla="*/ 0 h 4490735"/>
              <a:gd name="connsiteX2" fmla="*/ 4575175 w 4575175"/>
              <a:gd name="connsiteY2" fmla="*/ 4460152 h 4490735"/>
              <a:gd name="connsiteX3" fmla="*/ 4536394 w 4575175"/>
              <a:gd name="connsiteY3" fmla="*/ 4467348 h 4490735"/>
              <a:gd name="connsiteX4" fmla="*/ 4483511 w 4575175"/>
              <a:gd name="connsiteY4" fmla="*/ 4476343 h 4490735"/>
              <a:gd name="connsiteX5" fmla="*/ 4405948 w 4575175"/>
              <a:gd name="connsiteY5" fmla="*/ 4490735 h 4490735"/>
              <a:gd name="connsiteX6" fmla="*/ 3712587 w 4575175"/>
              <a:gd name="connsiteY6" fmla="*/ 4203811 h 4490735"/>
              <a:gd name="connsiteX7" fmla="*/ 0 w 4575175"/>
              <a:gd name="connsiteY7" fmla="*/ 0 h 4490735"/>
              <a:gd name="connsiteX0" fmla="*/ 0 w 4575175"/>
              <a:gd name="connsiteY0" fmla="*/ 0 h 4476343"/>
              <a:gd name="connsiteX1" fmla="*/ 4575175 w 4575175"/>
              <a:gd name="connsiteY1" fmla="*/ 0 h 4476343"/>
              <a:gd name="connsiteX2" fmla="*/ 4575175 w 4575175"/>
              <a:gd name="connsiteY2" fmla="*/ 4460152 h 4476343"/>
              <a:gd name="connsiteX3" fmla="*/ 4536394 w 4575175"/>
              <a:gd name="connsiteY3" fmla="*/ 4467348 h 4476343"/>
              <a:gd name="connsiteX4" fmla="*/ 4483511 w 4575175"/>
              <a:gd name="connsiteY4" fmla="*/ 4476343 h 4476343"/>
              <a:gd name="connsiteX5" fmla="*/ 3712587 w 4575175"/>
              <a:gd name="connsiteY5" fmla="*/ 4203811 h 4476343"/>
              <a:gd name="connsiteX6" fmla="*/ 0 w 4575175"/>
              <a:gd name="connsiteY6" fmla="*/ 0 h 4476343"/>
              <a:gd name="connsiteX0" fmla="*/ 0 w 4575175"/>
              <a:gd name="connsiteY0" fmla="*/ 0 h 4467348"/>
              <a:gd name="connsiteX1" fmla="*/ 4575175 w 4575175"/>
              <a:gd name="connsiteY1" fmla="*/ 0 h 4467348"/>
              <a:gd name="connsiteX2" fmla="*/ 4575175 w 4575175"/>
              <a:gd name="connsiteY2" fmla="*/ 4460152 h 4467348"/>
              <a:gd name="connsiteX3" fmla="*/ 4536394 w 4575175"/>
              <a:gd name="connsiteY3" fmla="*/ 4467348 h 4467348"/>
              <a:gd name="connsiteX4" fmla="*/ 3712587 w 4575175"/>
              <a:gd name="connsiteY4" fmla="*/ 4203811 h 4467348"/>
              <a:gd name="connsiteX5" fmla="*/ 0 w 4575175"/>
              <a:gd name="connsiteY5" fmla="*/ 0 h 4467348"/>
              <a:gd name="connsiteX0" fmla="*/ 0 w 4575175"/>
              <a:gd name="connsiteY0" fmla="*/ 0 h 4460152"/>
              <a:gd name="connsiteX1" fmla="*/ 4575175 w 4575175"/>
              <a:gd name="connsiteY1" fmla="*/ 0 h 4460152"/>
              <a:gd name="connsiteX2" fmla="*/ 4575175 w 4575175"/>
              <a:gd name="connsiteY2" fmla="*/ 4460152 h 4460152"/>
              <a:gd name="connsiteX3" fmla="*/ 3712587 w 4575175"/>
              <a:gd name="connsiteY3" fmla="*/ 4203811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3205933 w 4575175"/>
              <a:gd name="connsiteY3" fmla="*/ 877870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2846372 w 4575175"/>
              <a:gd name="connsiteY3" fmla="*/ 975933 h 4460152"/>
              <a:gd name="connsiteX4" fmla="*/ 0 w 4575175"/>
              <a:gd name="connsiteY4" fmla="*/ 0 h 4460152"/>
              <a:gd name="connsiteX0" fmla="*/ 0 w 4575175"/>
              <a:gd name="connsiteY0" fmla="*/ 0 h 975933"/>
              <a:gd name="connsiteX1" fmla="*/ 4575175 w 4575175"/>
              <a:gd name="connsiteY1" fmla="*/ 0 h 975933"/>
              <a:gd name="connsiteX2" fmla="*/ 4485285 w 4575175"/>
              <a:gd name="connsiteY2" fmla="*/ 194449 h 975933"/>
              <a:gd name="connsiteX3" fmla="*/ 2846372 w 4575175"/>
              <a:gd name="connsiteY3" fmla="*/ 975933 h 975933"/>
              <a:gd name="connsiteX4" fmla="*/ 0 w 4575175"/>
              <a:gd name="connsiteY4" fmla="*/ 0 h 975933"/>
              <a:gd name="connsiteX0" fmla="*/ 0 w 4583348"/>
              <a:gd name="connsiteY0" fmla="*/ 0 h 1600006"/>
              <a:gd name="connsiteX1" fmla="*/ 4575175 w 4583348"/>
              <a:gd name="connsiteY1" fmla="*/ 0 h 1600006"/>
              <a:gd name="connsiteX2" fmla="*/ 4583348 w 4583348"/>
              <a:gd name="connsiteY2" fmla="*/ 1600006 h 1600006"/>
              <a:gd name="connsiteX3" fmla="*/ 2846372 w 4583348"/>
              <a:gd name="connsiteY3" fmla="*/ 975933 h 1600006"/>
              <a:gd name="connsiteX4" fmla="*/ 0 w 4583348"/>
              <a:gd name="connsiteY4" fmla="*/ 0 h 1600006"/>
              <a:gd name="connsiteX0" fmla="*/ 0 w 3798850"/>
              <a:gd name="connsiteY0" fmla="*/ 0 h 1657209"/>
              <a:gd name="connsiteX1" fmla="*/ 3790677 w 3798850"/>
              <a:gd name="connsiteY1" fmla="*/ 57203 h 1657209"/>
              <a:gd name="connsiteX2" fmla="*/ 3798850 w 3798850"/>
              <a:gd name="connsiteY2" fmla="*/ 1657209 h 1657209"/>
              <a:gd name="connsiteX3" fmla="*/ 2061874 w 3798850"/>
              <a:gd name="connsiteY3" fmla="*/ 1033136 h 1657209"/>
              <a:gd name="connsiteX4" fmla="*/ 0 w 3798850"/>
              <a:gd name="connsiteY4" fmla="*/ 0 h 1657209"/>
              <a:gd name="connsiteX0" fmla="*/ 0 w 4583347"/>
              <a:gd name="connsiteY0" fmla="*/ 0 h 1608178"/>
              <a:gd name="connsiteX1" fmla="*/ 4575174 w 4583347"/>
              <a:gd name="connsiteY1" fmla="*/ 8172 h 1608178"/>
              <a:gd name="connsiteX2" fmla="*/ 4583347 w 4583347"/>
              <a:gd name="connsiteY2" fmla="*/ 1608178 h 1608178"/>
              <a:gd name="connsiteX3" fmla="*/ 2846371 w 4583347"/>
              <a:gd name="connsiteY3" fmla="*/ 984105 h 1608178"/>
              <a:gd name="connsiteX4" fmla="*/ 0 w 4583347"/>
              <a:gd name="connsiteY4" fmla="*/ 0 h 1608178"/>
              <a:gd name="connsiteX0" fmla="*/ 0 w 4583347"/>
              <a:gd name="connsiteY0" fmla="*/ 0 h 2487725"/>
              <a:gd name="connsiteX1" fmla="*/ 4575174 w 4583347"/>
              <a:gd name="connsiteY1" fmla="*/ 8172 h 2487725"/>
              <a:gd name="connsiteX2" fmla="*/ 4583347 w 4583347"/>
              <a:gd name="connsiteY2" fmla="*/ 1608178 h 2487725"/>
              <a:gd name="connsiteX3" fmla="*/ 1097596 w 4583347"/>
              <a:gd name="connsiteY3" fmla="*/ 2487725 h 2487725"/>
              <a:gd name="connsiteX4" fmla="*/ 0 w 4583347"/>
              <a:gd name="connsiteY4" fmla="*/ 0 h 2487725"/>
              <a:gd name="connsiteX0" fmla="*/ 0 w 4583347"/>
              <a:gd name="connsiteY0" fmla="*/ 0 h 1608178"/>
              <a:gd name="connsiteX1" fmla="*/ 4575174 w 4583347"/>
              <a:gd name="connsiteY1" fmla="*/ 8172 h 1608178"/>
              <a:gd name="connsiteX2" fmla="*/ 4583347 w 4583347"/>
              <a:gd name="connsiteY2" fmla="*/ 1608178 h 1608178"/>
              <a:gd name="connsiteX3" fmla="*/ 2919917 w 4583347"/>
              <a:gd name="connsiteY3" fmla="*/ 493793 h 1608178"/>
              <a:gd name="connsiteX4" fmla="*/ 0 w 4583347"/>
              <a:gd name="connsiteY4" fmla="*/ 0 h 1608178"/>
              <a:gd name="connsiteX0" fmla="*/ 0 w 4583347"/>
              <a:gd name="connsiteY0" fmla="*/ 0 h 1608178"/>
              <a:gd name="connsiteX1" fmla="*/ 4575174 w 4583347"/>
              <a:gd name="connsiteY1" fmla="*/ 8172 h 1608178"/>
              <a:gd name="connsiteX2" fmla="*/ 4583347 w 4583347"/>
              <a:gd name="connsiteY2" fmla="*/ 1608178 h 1608178"/>
              <a:gd name="connsiteX3" fmla="*/ 2372404 w 4583347"/>
              <a:gd name="connsiteY3" fmla="*/ 837010 h 1608178"/>
              <a:gd name="connsiteX4" fmla="*/ 0 w 4583347"/>
              <a:gd name="connsiteY4" fmla="*/ 0 h 160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347" h="1608178">
                <a:moveTo>
                  <a:pt x="0" y="0"/>
                </a:moveTo>
                <a:lnTo>
                  <a:pt x="4575174" y="8172"/>
                </a:lnTo>
                <a:cubicBezTo>
                  <a:pt x="4577898" y="541507"/>
                  <a:pt x="4580623" y="1074843"/>
                  <a:pt x="4583347" y="1608178"/>
                </a:cubicBezTo>
                <a:lnTo>
                  <a:pt x="2372404" y="837010"/>
                </a:lnTo>
                <a:lnTo>
                  <a:pt x="0" y="0"/>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sp>
        <p:nvSpPr>
          <p:cNvPr id="3" name="Slide Number Placeholder 2">
            <a:extLst>
              <a:ext uri="{FF2B5EF4-FFF2-40B4-BE49-F238E27FC236}">
                <a16:creationId xmlns:a16="http://schemas.microsoft.com/office/drawing/2014/main" id="{FDC59C2D-BBE4-E34C-BEA4-106E7ED208CC}"/>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13" name="Title 1">
            <a:extLst>
              <a:ext uri="{FF2B5EF4-FFF2-40B4-BE49-F238E27FC236}">
                <a16:creationId xmlns:a16="http://schemas.microsoft.com/office/drawing/2014/main" id="{4A4D64AF-0B49-CF4A-B7C8-FA9AF0057271}"/>
              </a:ext>
            </a:extLst>
          </p:cNvPr>
          <p:cNvSpPr>
            <a:spLocks noGrp="1"/>
          </p:cNvSpPr>
          <p:nvPr>
            <p:ph type="title" hasCustomPrompt="1"/>
          </p:nvPr>
        </p:nvSpPr>
        <p:spPr>
          <a:xfrm>
            <a:off x="468000" y="468000"/>
            <a:ext cx="8490943" cy="443198"/>
          </a:xfrm>
          <a:prstGeom prst="rect">
            <a:avLst/>
          </a:prstGeom>
        </p:spPr>
        <p:txBody>
          <a:bodyPr lIns="0" tIns="0" rIns="0" bIns="0"/>
          <a:lstStyle>
            <a:lvl1pPr>
              <a:defRPr sz="3200" b="0" i="0">
                <a:solidFill>
                  <a:schemeClr val="accent5"/>
                </a:solidFill>
                <a:latin typeface="Fira Sans Medium" panose="020B0503050000020004" pitchFamily="34" charset="0"/>
              </a:defRPr>
            </a:lvl1pPr>
          </a:lstStyle>
          <a:p>
            <a:r>
              <a:rPr lang="en-US" noProof="0" dirty="0"/>
              <a:t>Header</a:t>
            </a:r>
          </a:p>
        </p:txBody>
      </p:sp>
      <p:sp>
        <p:nvSpPr>
          <p:cNvPr id="14" name="Text Placeholder 7">
            <a:extLst>
              <a:ext uri="{FF2B5EF4-FFF2-40B4-BE49-F238E27FC236}">
                <a16:creationId xmlns:a16="http://schemas.microsoft.com/office/drawing/2014/main" id="{FA962083-6AD8-8F46-8F7C-1ABECB61DAC0}"/>
              </a:ext>
            </a:extLst>
          </p:cNvPr>
          <p:cNvSpPr>
            <a:spLocks noGrp="1"/>
          </p:cNvSpPr>
          <p:nvPr>
            <p:ph type="body" sz="quarter" idx="13" hasCustomPrompt="1"/>
          </p:nvPr>
        </p:nvSpPr>
        <p:spPr>
          <a:xfrm>
            <a:off x="468000" y="936876"/>
            <a:ext cx="8488075" cy="369332"/>
          </a:xfrm>
          <a:prstGeom prst="rect">
            <a:avLst/>
          </a:prstGeom>
        </p:spPr>
        <p:txBody>
          <a:bodyPr lIns="0" tIns="0" rIns="0" bIns="0"/>
          <a:lstStyle>
            <a:lvl1pPr marL="0" indent="0">
              <a:spcAft>
                <a:spcPts val="0"/>
              </a:spcAft>
              <a:buNone/>
              <a:defRPr sz="2400" b="0" i="1">
                <a:solidFill>
                  <a:schemeClr val="accent6"/>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12" name="Text Placeholder 9">
            <a:extLst>
              <a:ext uri="{FF2B5EF4-FFF2-40B4-BE49-F238E27FC236}">
                <a16:creationId xmlns:a16="http://schemas.microsoft.com/office/drawing/2014/main" id="{231D53A2-4748-BB49-ABB4-295E86FB1ECB}"/>
              </a:ext>
            </a:extLst>
          </p:cNvPr>
          <p:cNvSpPr>
            <a:spLocks noGrp="1"/>
          </p:cNvSpPr>
          <p:nvPr>
            <p:ph type="body" sz="quarter" idx="14"/>
          </p:nvPr>
        </p:nvSpPr>
        <p:spPr>
          <a:xfrm>
            <a:off x="468313" y="1800225"/>
            <a:ext cx="11258863"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3076315155"/>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oactives 2 Columns &amp; Corner Image">
    <p:spTree>
      <p:nvGrpSpPr>
        <p:cNvPr id="1" name=""/>
        <p:cNvGrpSpPr/>
        <p:nvPr/>
      </p:nvGrpSpPr>
      <p:grpSpPr>
        <a:xfrm>
          <a:off x="0" y="0"/>
          <a:ext cx="0" cy="0"/>
          <a:chOff x="0" y="0"/>
          <a:chExt cx="0" cy="0"/>
        </a:xfrm>
      </p:grpSpPr>
      <p:sp>
        <p:nvSpPr>
          <p:cNvPr id="17" name="Picture Placeholder 21">
            <a:extLst>
              <a:ext uri="{FF2B5EF4-FFF2-40B4-BE49-F238E27FC236}">
                <a16:creationId xmlns:a16="http://schemas.microsoft.com/office/drawing/2014/main" id="{49C33A1C-1AA2-304F-8BBA-2B8F7AEDE4D3}"/>
              </a:ext>
            </a:extLst>
          </p:cNvPr>
          <p:cNvSpPr>
            <a:spLocks noGrp="1" noChangeAspect="1"/>
          </p:cNvSpPr>
          <p:nvPr>
            <p:ph type="pic" sz="quarter" idx="17" hasCustomPrompt="1"/>
          </p:nvPr>
        </p:nvSpPr>
        <p:spPr bwMode="auto">
          <a:xfrm>
            <a:off x="6097413" y="-10888"/>
            <a:ext cx="6105475" cy="2142253"/>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0 h 5148263"/>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812395 w 4575175"/>
              <a:gd name="connsiteY50" fmla="*/ 4901803 h 5016937"/>
              <a:gd name="connsiteX51" fmla="*/ 2421058 w 4575175"/>
              <a:gd name="connsiteY51" fmla="*/ 5016937 h 5016937"/>
              <a:gd name="connsiteX52" fmla="*/ 0 w 4575175"/>
              <a:gd name="connsiteY5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421058 w 4575175"/>
              <a:gd name="connsiteY50" fmla="*/ 5016937 h 5016937"/>
              <a:gd name="connsiteX51" fmla="*/ 0 w 4575175"/>
              <a:gd name="connsiteY5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2421058 w 4575175"/>
              <a:gd name="connsiteY49" fmla="*/ 5016937 h 5016937"/>
              <a:gd name="connsiteX50" fmla="*/ 0 w 4575175"/>
              <a:gd name="connsiteY5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2421058 w 4575175"/>
              <a:gd name="connsiteY48" fmla="*/ 5016937 h 5016937"/>
              <a:gd name="connsiteX49" fmla="*/ 0 w 4575175"/>
              <a:gd name="connsiteY4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2421058 w 4575175"/>
              <a:gd name="connsiteY47" fmla="*/ 5016937 h 5016937"/>
              <a:gd name="connsiteX48" fmla="*/ 0 w 4575175"/>
              <a:gd name="connsiteY4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2421058 w 4575175"/>
              <a:gd name="connsiteY46" fmla="*/ 5016937 h 5016937"/>
              <a:gd name="connsiteX47" fmla="*/ 0 w 4575175"/>
              <a:gd name="connsiteY4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2421058 w 4575175"/>
              <a:gd name="connsiteY45" fmla="*/ 5016937 h 5016937"/>
              <a:gd name="connsiteX46" fmla="*/ 0 w 4575175"/>
              <a:gd name="connsiteY4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2421058 w 4575175"/>
              <a:gd name="connsiteY44" fmla="*/ 5016937 h 5016937"/>
              <a:gd name="connsiteX45" fmla="*/ 0 w 4575175"/>
              <a:gd name="connsiteY4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2421058 w 4575175"/>
              <a:gd name="connsiteY43" fmla="*/ 5016937 h 5016937"/>
              <a:gd name="connsiteX44" fmla="*/ 0 w 4575175"/>
              <a:gd name="connsiteY4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2421058 w 4575175"/>
              <a:gd name="connsiteY42" fmla="*/ 5016937 h 5016937"/>
              <a:gd name="connsiteX43" fmla="*/ 0 w 4575175"/>
              <a:gd name="connsiteY4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2421058 w 4575175"/>
              <a:gd name="connsiteY41" fmla="*/ 5016937 h 5016937"/>
              <a:gd name="connsiteX42" fmla="*/ 0 w 4575175"/>
              <a:gd name="connsiteY4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2421058 w 4575175"/>
              <a:gd name="connsiteY40" fmla="*/ 5016937 h 5016937"/>
              <a:gd name="connsiteX41" fmla="*/ 0 w 4575175"/>
              <a:gd name="connsiteY4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2421058 w 4575175"/>
              <a:gd name="connsiteY39" fmla="*/ 5016937 h 5016937"/>
              <a:gd name="connsiteX40" fmla="*/ 0 w 4575175"/>
              <a:gd name="connsiteY4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2421058 w 4575175"/>
              <a:gd name="connsiteY38" fmla="*/ 5016937 h 5016937"/>
              <a:gd name="connsiteX39" fmla="*/ 0 w 4575175"/>
              <a:gd name="connsiteY3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2421058 w 4575175"/>
              <a:gd name="connsiteY37" fmla="*/ 5016937 h 5016937"/>
              <a:gd name="connsiteX38" fmla="*/ 0 w 4575175"/>
              <a:gd name="connsiteY3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2421058 w 4575175"/>
              <a:gd name="connsiteY36" fmla="*/ 5016937 h 5016937"/>
              <a:gd name="connsiteX37" fmla="*/ 0 w 4575175"/>
              <a:gd name="connsiteY3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2421058 w 4575175"/>
              <a:gd name="connsiteY35" fmla="*/ 5016937 h 5016937"/>
              <a:gd name="connsiteX36" fmla="*/ 0 w 4575175"/>
              <a:gd name="connsiteY3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2421058 w 4575175"/>
              <a:gd name="connsiteY34" fmla="*/ 5016937 h 5016937"/>
              <a:gd name="connsiteX35" fmla="*/ 0 w 4575175"/>
              <a:gd name="connsiteY3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2421058 w 4575175"/>
              <a:gd name="connsiteY33" fmla="*/ 5016937 h 5016937"/>
              <a:gd name="connsiteX34" fmla="*/ 0 w 4575175"/>
              <a:gd name="connsiteY3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2421058 w 4575175"/>
              <a:gd name="connsiteY32" fmla="*/ 5016937 h 5016937"/>
              <a:gd name="connsiteX33" fmla="*/ 0 w 4575175"/>
              <a:gd name="connsiteY3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2421058 w 4575175"/>
              <a:gd name="connsiteY31" fmla="*/ 5016937 h 5016937"/>
              <a:gd name="connsiteX32" fmla="*/ 0 w 4575175"/>
              <a:gd name="connsiteY3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2421058 w 4575175"/>
              <a:gd name="connsiteY30" fmla="*/ 5016937 h 5016937"/>
              <a:gd name="connsiteX31" fmla="*/ 0 w 4575175"/>
              <a:gd name="connsiteY3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2421058 w 4575175"/>
              <a:gd name="connsiteY29" fmla="*/ 5016937 h 5016937"/>
              <a:gd name="connsiteX30" fmla="*/ 0 w 4575175"/>
              <a:gd name="connsiteY3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2421058 w 4575175"/>
              <a:gd name="connsiteY28" fmla="*/ 5016937 h 5016937"/>
              <a:gd name="connsiteX29" fmla="*/ 0 w 4575175"/>
              <a:gd name="connsiteY2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2421058 w 4575175"/>
              <a:gd name="connsiteY27" fmla="*/ 5016937 h 5016937"/>
              <a:gd name="connsiteX28" fmla="*/ 0 w 4575175"/>
              <a:gd name="connsiteY2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2421058 w 4575175"/>
              <a:gd name="connsiteY26" fmla="*/ 5016937 h 5016937"/>
              <a:gd name="connsiteX27" fmla="*/ 0 w 4575175"/>
              <a:gd name="connsiteY27" fmla="*/ 0 h 5016937"/>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3647953 w 4575175"/>
              <a:gd name="connsiteY25" fmla="*/ 4571689 h 4627458"/>
              <a:gd name="connsiteX26" fmla="*/ 0 w 4575175"/>
              <a:gd name="connsiteY26"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0 w 4575175"/>
              <a:gd name="connsiteY25"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0 w 4575175"/>
              <a:gd name="connsiteY24"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0 w 4575175"/>
              <a:gd name="connsiteY23" fmla="*/ 0 h 4627458"/>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36092 w 4575175"/>
              <a:gd name="connsiteY19" fmla="*/ 4618463 h 4625659"/>
              <a:gd name="connsiteX20" fmla="*/ 3714939 w 4575175"/>
              <a:gd name="connsiteY20" fmla="*/ 4609468 h 4625659"/>
              <a:gd name="connsiteX21" fmla="*/ 3695548 w 4575175"/>
              <a:gd name="connsiteY21" fmla="*/ 4593277 h 4625659"/>
              <a:gd name="connsiteX22" fmla="*/ 0 w 4575175"/>
              <a:gd name="connsiteY2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14939 w 4575175"/>
              <a:gd name="connsiteY19" fmla="*/ 4609468 h 4625659"/>
              <a:gd name="connsiteX20" fmla="*/ 3695548 w 4575175"/>
              <a:gd name="connsiteY20" fmla="*/ 4593277 h 4625659"/>
              <a:gd name="connsiteX21" fmla="*/ 0 w 4575175"/>
              <a:gd name="connsiteY21"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14939 w 4575175"/>
              <a:gd name="connsiteY18" fmla="*/ 4609468 h 4625659"/>
              <a:gd name="connsiteX19" fmla="*/ 3695548 w 4575175"/>
              <a:gd name="connsiteY19" fmla="*/ 4593277 h 4625659"/>
              <a:gd name="connsiteX20" fmla="*/ 0 w 4575175"/>
              <a:gd name="connsiteY20"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14939 w 4575175"/>
              <a:gd name="connsiteY17" fmla="*/ 4609468 h 4625659"/>
              <a:gd name="connsiteX18" fmla="*/ 3695548 w 4575175"/>
              <a:gd name="connsiteY18" fmla="*/ 4593277 h 4625659"/>
              <a:gd name="connsiteX19" fmla="*/ 0 w 4575175"/>
              <a:gd name="connsiteY19"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695548 w 4575175"/>
              <a:gd name="connsiteY17" fmla="*/ 4593277 h 4625659"/>
              <a:gd name="connsiteX18" fmla="*/ 0 w 4575175"/>
              <a:gd name="connsiteY18"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695548 w 4575175"/>
              <a:gd name="connsiteY16" fmla="*/ 4593277 h 4625659"/>
              <a:gd name="connsiteX17" fmla="*/ 0 w 4575175"/>
              <a:gd name="connsiteY17"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695548 w 4575175"/>
              <a:gd name="connsiteY15" fmla="*/ 4593277 h 4625659"/>
              <a:gd name="connsiteX16" fmla="*/ 0 w 4575175"/>
              <a:gd name="connsiteY16"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695548 w 4575175"/>
              <a:gd name="connsiteY14" fmla="*/ 4593277 h 4625659"/>
              <a:gd name="connsiteX15" fmla="*/ 0 w 4575175"/>
              <a:gd name="connsiteY15"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695548 w 4575175"/>
              <a:gd name="connsiteY13" fmla="*/ 4593277 h 4625659"/>
              <a:gd name="connsiteX14" fmla="*/ 0 w 4575175"/>
              <a:gd name="connsiteY14"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695548 w 4575175"/>
              <a:gd name="connsiteY12" fmla="*/ 4593277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712587 w 4575175"/>
              <a:gd name="connsiteY12" fmla="*/ 4203811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712587 w 4575175"/>
              <a:gd name="connsiteY11" fmla="*/ 4203811 h 4625659"/>
              <a:gd name="connsiteX12" fmla="*/ 0 w 4575175"/>
              <a:gd name="connsiteY1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712587 w 4575175"/>
              <a:gd name="connsiteY10" fmla="*/ 4203811 h 4625659"/>
              <a:gd name="connsiteX11" fmla="*/ 0 w 4575175"/>
              <a:gd name="connsiteY11" fmla="*/ 0 h 4625659"/>
              <a:gd name="connsiteX0" fmla="*/ 0 w 4575175"/>
              <a:gd name="connsiteY0" fmla="*/ 0 h 4578885"/>
              <a:gd name="connsiteX1" fmla="*/ 4575175 w 4575175"/>
              <a:gd name="connsiteY1" fmla="*/ 0 h 4578885"/>
              <a:gd name="connsiteX2" fmla="*/ 4575175 w 4575175"/>
              <a:gd name="connsiteY2" fmla="*/ 4460152 h 4578885"/>
              <a:gd name="connsiteX3" fmla="*/ 4536394 w 4575175"/>
              <a:gd name="connsiteY3" fmla="*/ 4467348 h 4578885"/>
              <a:gd name="connsiteX4" fmla="*/ 4483511 w 4575175"/>
              <a:gd name="connsiteY4" fmla="*/ 4476343 h 4578885"/>
              <a:gd name="connsiteX5" fmla="*/ 4405948 w 4575175"/>
              <a:gd name="connsiteY5" fmla="*/ 4490735 h 4578885"/>
              <a:gd name="connsiteX6" fmla="*/ 4303707 w 4575175"/>
              <a:gd name="connsiteY6" fmla="*/ 4512323 h 4578885"/>
              <a:gd name="connsiteX7" fmla="*/ 4175024 w 4575175"/>
              <a:gd name="connsiteY7" fmla="*/ 4541106 h 4578885"/>
              <a:gd name="connsiteX8" fmla="*/ 4016374 w 4575175"/>
              <a:gd name="connsiteY8" fmla="*/ 4578885 h 4578885"/>
              <a:gd name="connsiteX9" fmla="*/ 3712587 w 4575175"/>
              <a:gd name="connsiteY9" fmla="*/ 4203811 h 4578885"/>
              <a:gd name="connsiteX10" fmla="*/ 0 w 4575175"/>
              <a:gd name="connsiteY10" fmla="*/ 0 h 4578885"/>
              <a:gd name="connsiteX0" fmla="*/ 0 w 4575175"/>
              <a:gd name="connsiteY0" fmla="*/ 0 h 4541106"/>
              <a:gd name="connsiteX1" fmla="*/ 4575175 w 4575175"/>
              <a:gd name="connsiteY1" fmla="*/ 0 h 4541106"/>
              <a:gd name="connsiteX2" fmla="*/ 4575175 w 4575175"/>
              <a:gd name="connsiteY2" fmla="*/ 4460152 h 4541106"/>
              <a:gd name="connsiteX3" fmla="*/ 4536394 w 4575175"/>
              <a:gd name="connsiteY3" fmla="*/ 4467348 h 4541106"/>
              <a:gd name="connsiteX4" fmla="*/ 4483511 w 4575175"/>
              <a:gd name="connsiteY4" fmla="*/ 4476343 h 4541106"/>
              <a:gd name="connsiteX5" fmla="*/ 4405948 w 4575175"/>
              <a:gd name="connsiteY5" fmla="*/ 4490735 h 4541106"/>
              <a:gd name="connsiteX6" fmla="*/ 4303707 w 4575175"/>
              <a:gd name="connsiteY6" fmla="*/ 4512323 h 4541106"/>
              <a:gd name="connsiteX7" fmla="*/ 4175024 w 4575175"/>
              <a:gd name="connsiteY7" fmla="*/ 4541106 h 4541106"/>
              <a:gd name="connsiteX8" fmla="*/ 3712587 w 4575175"/>
              <a:gd name="connsiteY8" fmla="*/ 4203811 h 4541106"/>
              <a:gd name="connsiteX9" fmla="*/ 0 w 4575175"/>
              <a:gd name="connsiteY9" fmla="*/ 0 h 4541106"/>
              <a:gd name="connsiteX0" fmla="*/ 0 w 4575175"/>
              <a:gd name="connsiteY0" fmla="*/ 0 h 4512323"/>
              <a:gd name="connsiteX1" fmla="*/ 4575175 w 4575175"/>
              <a:gd name="connsiteY1" fmla="*/ 0 h 4512323"/>
              <a:gd name="connsiteX2" fmla="*/ 4575175 w 4575175"/>
              <a:gd name="connsiteY2" fmla="*/ 4460152 h 4512323"/>
              <a:gd name="connsiteX3" fmla="*/ 4536394 w 4575175"/>
              <a:gd name="connsiteY3" fmla="*/ 4467348 h 4512323"/>
              <a:gd name="connsiteX4" fmla="*/ 4483511 w 4575175"/>
              <a:gd name="connsiteY4" fmla="*/ 4476343 h 4512323"/>
              <a:gd name="connsiteX5" fmla="*/ 4405948 w 4575175"/>
              <a:gd name="connsiteY5" fmla="*/ 4490735 h 4512323"/>
              <a:gd name="connsiteX6" fmla="*/ 4303707 w 4575175"/>
              <a:gd name="connsiteY6" fmla="*/ 4512323 h 4512323"/>
              <a:gd name="connsiteX7" fmla="*/ 3712587 w 4575175"/>
              <a:gd name="connsiteY7" fmla="*/ 4203811 h 4512323"/>
              <a:gd name="connsiteX8" fmla="*/ 0 w 4575175"/>
              <a:gd name="connsiteY8" fmla="*/ 0 h 4512323"/>
              <a:gd name="connsiteX0" fmla="*/ 0 w 4575175"/>
              <a:gd name="connsiteY0" fmla="*/ 0 h 4490735"/>
              <a:gd name="connsiteX1" fmla="*/ 4575175 w 4575175"/>
              <a:gd name="connsiteY1" fmla="*/ 0 h 4490735"/>
              <a:gd name="connsiteX2" fmla="*/ 4575175 w 4575175"/>
              <a:gd name="connsiteY2" fmla="*/ 4460152 h 4490735"/>
              <a:gd name="connsiteX3" fmla="*/ 4536394 w 4575175"/>
              <a:gd name="connsiteY3" fmla="*/ 4467348 h 4490735"/>
              <a:gd name="connsiteX4" fmla="*/ 4483511 w 4575175"/>
              <a:gd name="connsiteY4" fmla="*/ 4476343 h 4490735"/>
              <a:gd name="connsiteX5" fmla="*/ 4405948 w 4575175"/>
              <a:gd name="connsiteY5" fmla="*/ 4490735 h 4490735"/>
              <a:gd name="connsiteX6" fmla="*/ 3712587 w 4575175"/>
              <a:gd name="connsiteY6" fmla="*/ 4203811 h 4490735"/>
              <a:gd name="connsiteX7" fmla="*/ 0 w 4575175"/>
              <a:gd name="connsiteY7" fmla="*/ 0 h 4490735"/>
              <a:gd name="connsiteX0" fmla="*/ 0 w 4575175"/>
              <a:gd name="connsiteY0" fmla="*/ 0 h 4476343"/>
              <a:gd name="connsiteX1" fmla="*/ 4575175 w 4575175"/>
              <a:gd name="connsiteY1" fmla="*/ 0 h 4476343"/>
              <a:gd name="connsiteX2" fmla="*/ 4575175 w 4575175"/>
              <a:gd name="connsiteY2" fmla="*/ 4460152 h 4476343"/>
              <a:gd name="connsiteX3" fmla="*/ 4536394 w 4575175"/>
              <a:gd name="connsiteY3" fmla="*/ 4467348 h 4476343"/>
              <a:gd name="connsiteX4" fmla="*/ 4483511 w 4575175"/>
              <a:gd name="connsiteY4" fmla="*/ 4476343 h 4476343"/>
              <a:gd name="connsiteX5" fmla="*/ 3712587 w 4575175"/>
              <a:gd name="connsiteY5" fmla="*/ 4203811 h 4476343"/>
              <a:gd name="connsiteX6" fmla="*/ 0 w 4575175"/>
              <a:gd name="connsiteY6" fmla="*/ 0 h 4476343"/>
              <a:gd name="connsiteX0" fmla="*/ 0 w 4575175"/>
              <a:gd name="connsiteY0" fmla="*/ 0 h 4467348"/>
              <a:gd name="connsiteX1" fmla="*/ 4575175 w 4575175"/>
              <a:gd name="connsiteY1" fmla="*/ 0 h 4467348"/>
              <a:gd name="connsiteX2" fmla="*/ 4575175 w 4575175"/>
              <a:gd name="connsiteY2" fmla="*/ 4460152 h 4467348"/>
              <a:gd name="connsiteX3" fmla="*/ 4536394 w 4575175"/>
              <a:gd name="connsiteY3" fmla="*/ 4467348 h 4467348"/>
              <a:gd name="connsiteX4" fmla="*/ 3712587 w 4575175"/>
              <a:gd name="connsiteY4" fmla="*/ 4203811 h 4467348"/>
              <a:gd name="connsiteX5" fmla="*/ 0 w 4575175"/>
              <a:gd name="connsiteY5" fmla="*/ 0 h 4467348"/>
              <a:gd name="connsiteX0" fmla="*/ 0 w 4575175"/>
              <a:gd name="connsiteY0" fmla="*/ 0 h 4460152"/>
              <a:gd name="connsiteX1" fmla="*/ 4575175 w 4575175"/>
              <a:gd name="connsiteY1" fmla="*/ 0 h 4460152"/>
              <a:gd name="connsiteX2" fmla="*/ 4575175 w 4575175"/>
              <a:gd name="connsiteY2" fmla="*/ 4460152 h 4460152"/>
              <a:gd name="connsiteX3" fmla="*/ 3712587 w 4575175"/>
              <a:gd name="connsiteY3" fmla="*/ 4203811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3205933 w 4575175"/>
              <a:gd name="connsiteY3" fmla="*/ 877870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2846372 w 4575175"/>
              <a:gd name="connsiteY3" fmla="*/ 975933 h 4460152"/>
              <a:gd name="connsiteX4" fmla="*/ 0 w 4575175"/>
              <a:gd name="connsiteY4" fmla="*/ 0 h 4460152"/>
              <a:gd name="connsiteX0" fmla="*/ 0 w 4575175"/>
              <a:gd name="connsiteY0" fmla="*/ 0 h 975933"/>
              <a:gd name="connsiteX1" fmla="*/ 4575175 w 4575175"/>
              <a:gd name="connsiteY1" fmla="*/ 0 h 975933"/>
              <a:gd name="connsiteX2" fmla="*/ 4485285 w 4575175"/>
              <a:gd name="connsiteY2" fmla="*/ 194449 h 975933"/>
              <a:gd name="connsiteX3" fmla="*/ 2846372 w 4575175"/>
              <a:gd name="connsiteY3" fmla="*/ 975933 h 975933"/>
              <a:gd name="connsiteX4" fmla="*/ 0 w 4575175"/>
              <a:gd name="connsiteY4" fmla="*/ 0 h 975933"/>
              <a:gd name="connsiteX0" fmla="*/ 0 w 4583348"/>
              <a:gd name="connsiteY0" fmla="*/ 0 h 1600006"/>
              <a:gd name="connsiteX1" fmla="*/ 4575175 w 4583348"/>
              <a:gd name="connsiteY1" fmla="*/ 0 h 1600006"/>
              <a:gd name="connsiteX2" fmla="*/ 4583348 w 4583348"/>
              <a:gd name="connsiteY2" fmla="*/ 1600006 h 1600006"/>
              <a:gd name="connsiteX3" fmla="*/ 2846372 w 4583348"/>
              <a:gd name="connsiteY3" fmla="*/ 975933 h 1600006"/>
              <a:gd name="connsiteX4" fmla="*/ 0 w 4583348"/>
              <a:gd name="connsiteY4" fmla="*/ 0 h 1600006"/>
              <a:gd name="connsiteX0" fmla="*/ 0 w 3798850"/>
              <a:gd name="connsiteY0" fmla="*/ 0 h 1657209"/>
              <a:gd name="connsiteX1" fmla="*/ 3790677 w 3798850"/>
              <a:gd name="connsiteY1" fmla="*/ 57203 h 1657209"/>
              <a:gd name="connsiteX2" fmla="*/ 3798850 w 3798850"/>
              <a:gd name="connsiteY2" fmla="*/ 1657209 h 1657209"/>
              <a:gd name="connsiteX3" fmla="*/ 2061874 w 3798850"/>
              <a:gd name="connsiteY3" fmla="*/ 1033136 h 1657209"/>
              <a:gd name="connsiteX4" fmla="*/ 0 w 3798850"/>
              <a:gd name="connsiteY4" fmla="*/ 0 h 1657209"/>
              <a:gd name="connsiteX0" fmla="*/ 0 w 4583347"/>
              <a:gd name="connsiteY0" fmla="*/ 0 h 1608178"/>
              <a:gd name="connsiteX1" fmla="*/ 4575174 w 4583347"/>
              <a:gd name="connsiteY1" fmla="*/ 8172 h 1608178"/>
              <a:gd name="connsiteX2" fmla="*/ 4583347 w 4583347"/>
              <a:gd name="connsiteY2" fmla="*/ 1608178 h 1608178"/>
              <a:gd name="connsiteX3" fmla="*/ 2846371 w 4583347"/>
              <a:gd name="connsiteY3" fmla="*/ 984105 h 1608178"/>
              <a:gd name="connsiteX4" fmla="*/ 0 w 4583347"/>
              <a:gd name="connsiteY4" fmla="*/ 0 h 1608178"/>
              <a:gd name="connsiteX0" fmla="*/ 0 w 4583347"/>
              <a:gd name="connsiteY0" fmla="*/ 0 h 2487725"/>
              <a:gd name="connsiteX1" fmla="*/ 4575174 w 4583347"/>
              <a:gd name="connsiteY1" fmla="*/ 8172 h 2487725"/>
              <a:gd name="connsiteX2" fmla="*/ 4583347 w 4583347"/>
              <a:gd name="connsiteY2" fmla="*/ 1608178 h 2487725"/>
              <a:gd name="connsiteX3" fmla="*/ 1097596 w 4583347"/>
              <a:gd name="connsiteY3" fmla="*/ 2487725 h 2487725"/>
              <a:gd name="connsiteX4" fmla="*/ 0 w 4583347"/>
              <a:gd name="connsiteY4" fmla="*/ 0 h 2487725"/>
              <a:gd name="connsiteX0" fmla="*/ 0 w 4583347"/>
              <a:gd name="connsiteY0" fmla="*/ 0 h 1608178"/>
              <a:gd name="connsiteX1" fmla="*/ 4575174 w 4583347"/>
              <a:gd name="connsiteY1" fmla="*/ 8172 h 1608178"/>
              <a:gd name="connsiteX2" fmla="*/ 4583347 w 4583347"/>
              <a:gd name="connsiteY2" fmla="*/ 1608178 h 1608178"/>
              <a:gd name="connsiteX3" fmla="*/ 2919917 w 4583347"/>
              <a:gd name="connsiteY3" fmla="*/ 493793 h 1608178"/>
              <a:gd name="connsiteX4" fmla="*/ 0 w 4583347"/>
              <a:gd name="connsiteY4" fmla="*/ 0 h 1608178"/>
              <a:gd name="connsiteX0" fmla="*/ 0 w 4583347"/>
              <a:gd name="connsiteY0" fmla="*/ 0 h 1608178"/>
              <a:gd name="connsiteX1" fmla="*/ 4575174 w 4583347"/>
              <a:gd name="connsiteY1" fmla="*/ 8172 h 1608178"/>
              <a:gd name="connsiteX2" fmla="*/ 4583347 w 4583347"/>
              <a:gd name="connsiteY2" fmla="*/ 1608178 h 1608178"/>
              <a:gd name="connsiteX3" fmla="*/ 2372404 w 4583347"/>
              <a:gd name="connsiteY3" fmla="*/ 837010 h 1608178"/>
              <a:gd name="connsiteX4" fmla="*/ 0 w 4583347"/>
              <a:gd name="connsiteY4" fmla="*/ 0 h 160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347" h="1608178">
                <a:moveTo>
                  <a:pt x="0" y="0"/>
                </a:moveTo>
                <a:lnTo>
                  <a:pt x="4575174" y="8172"/>
                </a:lnTo>
                <a:cubicBezTo>
                  <a:pt x="4577898" y="541507"/>
                  <a:pt x="4580623" y="1074843"/>
                  <a:pt x="4583347" y="1608178"/>
                </a:cubicBezTo>
                <a:lnTo>
                  <a:pt x="2372404" y="837010"/>
                </a:lnTo>
                <a:lnTo>
                  <a:pt x="0" y="0"/>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Text Placeholder 9">
            <a:extLst>
              <a:ext uri="{FF2B5EF4-FFF2-40B4-BE49-F238E27FC236}">
                <a16:creationId xmlns:a16="http://schemas.microsoft.com/office/drawing/2014/main" id="{F5F93135-061E-814D-B3D3-11D5E7A2731E}"/>
              </a:ext>
            </a:extLst>
          </p:cNvPr>
          <p:cNvSpPr>
            <a:spLocks noGrp="1"/>
          </p:cNvSpPr>
          <p:nvPr>
            <p:ph type="body" sz="quarter" idx="14"/>
          </p:nvPr>
        </p:nvSpPr>
        <p:spPr>
          <a:xfrm>
            <a:off x="468315" y="1800225"/>
            <a:ext cx="5434097" cy="1569660"/>
          </a:xfrm>
          <a:prstGeom prst="rect">
            <a:avLst/>
          </a:prstGeom>
        </p:spPr>
        <p:txBody>
          <a:bodyPr lIns="0" tIns="0" rIns="0" bIns="0"/>
          <a:lstStyle>
            <a:lvl1pPr>
              <a:buClr>
                <a:schemeClr val="tx1"/>
              </a:buClr>
              <a:defRPr sz="2000" b="0" i="0">
                <a:solidFill>
                  <a:schemeClr val="tx1"/>
                </a:solidFill>
                <a:latin typeface="Fira Sans" panose="020B0503050000020004" pitchFamily="34" charset="0"/>
              </a:defRPr>
            </a:lvl1pPr>
            <a:lvl2pPr>
              <a:buClr>
                <a:schemeClr val="tx1"/>
              </a:buClr>
              <a:defRPr sz="1800" b="0" i="0">
                <a:solidFill>
                  <a:schemeClr val="tx1"/>
                </a:solidFill>
                <a:latin typeface="Fira Sans" panose="020B0503050000020004" pitchFamily="34" charset="0"/>
              </a:defRPr>
            </a:lvl2pPr>
            <a:lvl3pPr>
              <a:buClr>
                <a:schemeClr val="tx1"/>
              </a:buClr>
              <a:defRPr sz="1800" b="0" i="0">
                <a:solidFill>
                  <a:schemeClr val="tx1"/>
                </a:solidFill>
                <a:latin typeface="Fira Sans" panose="020B0503050000020004" pitchFamily="34" charset="0"/>
              </a:defRPr>
            </a:lvl3pPr>
            <a:lvl4pPr>
              <a:buClr>
                <a:schemeClr val="tx1"/>
              </a:buClr>
              <a:defRPr sz="1800" b="0" i="0">
                <a:solidFill>
                  <a:schemeClr val="tx1"/>
                </a:solidFill>
                <a:latin typeface="Fira Sans" panose="020B0503050000020004" pitchFamily="34" charset="0"/>
              </a:defRPr>
            </a:lvl4pPr>
            <a:lvl5pPr>
              <a:buClr>
                <a:schemeClr val="tx1"/>
              </a:buClr>
              <a:defRPr sz="1800" b="0" i="0">
                <a:solidFill>
                  <a:schemeClr val="tx1"/>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5" name="Text Placeholder 9">
            <a:extLst>
              <a:ext uri="{FF2B5EF4-FFF2-40B4-BE49-F238E27FC236}">
                <a16:creationId xmlns:a16="http://schemas.microsoft.com/office/drawing/2014/main" id="{19E3B4AA-6414-E648-A805-7A7CC46EC562}"/>
              </a:ext>
            </a:extLst>
          </p:cNvPr>
          <p:cNvSpPr>
            <a:spLocks noGrp="1"/>
          </p:cNvSpPr>
          <p:nvPr>
            <p:ph type="body" sz="quarter" idx="15"/>
          </p:nvPr>
        </p:nvSpPr>
        <p:spPr>
          <a:xfrm>
            <a:off x="6289589" y="1800225"/>
            <a:ext cx="5434097" cy="1569660"/>
          </a:xfrm>
          <a:prstGeom prst="rect">
            <a:avLst/>
          </a:prstGeom>
        </p:spPr>
        <p:txBody>
          <a:bodyPr lIns="0" tIns="0" rIns="0" bIns="0"/>
          <a:lstStyle>
            <a:lvl1pPr>
              <a:buClr>
                <a:schemeClr val="tx1"/>
              </a:buClr>
              <a:defRPr sz="2000" b="0" i="0">
                <a:solidFill>
                  <a:schemeClr val="tx1"/>
                </a:solidFill>
                <a:latin typeface="Fira Sans" panose="020B0503050000020004" pitchFamily="34" charset="0"/>
              </a:defRPr>
            </a:lvl1pPr>
            <a:lvl2pPr>
              <a:buClr>
                <a:schemeClr val="tx1"/>
              </a:buClr>
              <a:defRPr sz="1800" b="0" i="0">
                <a:solidFill>
                  <a:schemeClr val="tx1"/>
                </a:solidFill>
                <a:latin typeface="Fira Sans" panose="020B0503050000020004" pitchFamily="34" charset="0"/>
              </a:defRPr>
            </a:lvl2pPr>
            <a:lvl3pPr>
              <a:buClr>
                <a:schemeClr val="tx1"/>
              </a:buClr>
              <a:defRPr sz="1800" b="0" i="0">
                <a:solidFill>
                  <a:schemeClr val="tx1"/>
                </a:solidFill>
                <a:latin typeface="Fira Sans" panose="020B0503050000020004" pitchFamily="34" charset="0"/>
              </a:defRPr>
            </a:lvl3pPr>
            <a:lvl4pPr>
              <a:buClr>
                <a:schemeClr val="tx1"/>
              </a:buClr>
              <a:defRPr sz="1800" b="0" i="0">
                <a:solidFill>
                  <a:schemeClr val="tx1"/>
                </a:solidFill>
                <a:latin typeface="Fira Sans" panose="020B0503050000020004" pitchFamily="34" charset="0"/>
              </a:defRPr>
            </a:lvl4pPr>
            <a:lvl5pPr>
              <a:buClr>
                <a:schemeClr val="tx1"/>
              </a:buClr>
              <a:defRPr sz="1800" b="0" i="0">
                <a:solidFill>
                  <a:schemeClr val="tx1"/>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8" name="Title 1">
            <a:extLst>
              <a:ext uri="{FF2B5EF4-FFF2-40B4-BE49-F238E27FC236}">
                <a16:creationId xmlns:a16="http://schemas.microsoft.com/office/drawing/2014/main" id="{F71ECF12-09EE-4444-89BD-84F465C8976E}"/>
              </a:ext>
            </a:extLst>
          </p:cNvPr>
          <p:cNvSpPr>
            <a:spLocks noGrp="1"/>
          </p:cNvSpPr>
          <p:nvPr>
            <p:ph type="title" hasCustomPrompt="1"/>
          </p:nvPr>
        </p:nvSpPr>
        <p:spPr>
          <a:xfrm>
            <a:off x="468000" y="468000"/>
            <a:ext cx="8490943" cy="443198"/>
          </a:xfrm>
          <a:prstGeom prst="rect">
            <a:avLst/>
          </a:prstGeom>
        </p:spPr>
        <p:txBody>
          <a:bodyPr lIns="0" tIns="0" rIns="0" bIns="0"/>
          <a:lstStyle>
            <a:lvl1pPr>
              <a:defRPr sz="3200" b="0" i="0">
                <a:solidFill>
                  <a:schemeClr val="accent5"/>
                </a:solidFill>
                <a:latin typeface="Fira Sans Medium" panose="020B0503050000020004" pitchFamily="34" charset="0"/>
              </a:defRPr>
            </a:lvl1pPr>
          </a:lstStyle>
          <a:p>
            <a:r>
              <a:rPr lang="en-US" noProof="0" dirty="0"/>
              <a:t>Header</a:t>
            </a:r>
          </a:p>
        </p:txBody>
      </p:sp>
      <p:sp>
        <p:nvSpPr>
          <p:cNvPr id="19" name="Text Placeholder 7">
            <a:extLst>
              <a:ext uri="{FF2B5EF4-FFF2-40B4-BE49-F238E27FC236}">
                <a16:creationId xmlns:a16="http://schemas.microsoft.com/office/drawing/2014/main" id="{3D151D1D-2F1D-1241-8EBB-D6D1DE545E68}"/>
              </a:ext>
            </a:extLst>
          </p:cNvPr>
          <p:cNvSpPr>
            <a:spLocks noGrp="1"/>
          </p:cNvSpPr>
          <p:nvPr>
            <p:ph type="body" sz="quarter" idx="13" hasCustomPrompt="1"/>
          </p:nvPr>
        </p:nvSpPr>
        <p:spPr>
          <a:xfrm>
            <a:off x="468000" y="936876"/>
            <a:ext cx="8488075" cy="369332"/>
          </a:xfrm>
          <a:prstGeom prst="rect">
            <a:avLst/>
          </a:prstGeom>
        </p:spPr>
        <p:txBody>
          <a:bodyPr lIns="0" tIns="0" rIns="0" bIns="0"/>
          <a:lstStyle>
            <a:lvl1pPr marL="0" indent="0">
              <a:spcAft>
                <a:spcPts val="0"/>
              </a:spcAft>
              <a:buNone/>
              <a:defRPr sz="2400" b="0" i="1">
                <a:solidFill>
                  <a:schemeClr val="accent6"/>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20" name="Slide Number Placeholder 2">
            <a:extLst>
              <a:ext uri="{FF2B5EF4-FFF2-40B4-BE49-F238E27FC236}">
                <a16:creationId xmlns:a16="http://schemas.microsoft.com/office/drawing/2014/main" id="{CFB0F3A1-31E7-8F43-AC06-A608C4A3AF70}"/>
              </a:ext>
            </a:extLst>
          </p:cNvPr>
          <p:cNvSpPr>
            <a:spLocks noGrp="1"/>
          </p:cNvSpPr>
          <p:nvPr>
            <p:ph type="sldNum" sz="quarter" idx="10"/>
          </p:nvPr>
        </p:nvSpPr>
        <p:spPr>
          <a:xfrm>
            <a:off x="468000" y="6328147"/>
            <a:ext cx="451163" cy="123111"/>
          </a:xfrm>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Tree>
    <p:extLst>
      <p:ext uri="{BB962C8B-B14F-4D97-AF65-F5344CB8AC3E}">
        <p14:creationId xmlns:p14="http://schemas.microsoft.com/office/powerpoint/2010/main" val="1368395570"/>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C 1 Column Clea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71EF656-31D8-3448-ACF3-A4C577CC4495}"/>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latin typeface="Fira Sans Medium" panose="020B0503050000020004" pitchFamily="34" charset="0"/>
              </a:defRPr>
            </a:lvl1pPr>
          </a:lstStyle>
          <a:p>
            <a:r>
              <a:rPr lang="en-US" noProof="0" dirty="0"/>
              <a:t>Header</a:t>
            </a:r>
          </a:p>
        </p:txBody>
      </p:sp>
      <p:sp>
        <p:nvSpPr>
          <p:cNvPr id="9" name="Text Placeholder 9">
            <a:extLst>
              <a:ext uri="{FF2B5EF4-FFF2-40B4-BE49-F238E27FC236}">
                <a16:creationId xmlns:a16="http://schemas.microsoft.com/office/drawing/2014/main" id="{EEE07BF2-6763-C644-90C1-C0BF6250E253}"/>
              </a:ext>
            </a:extLst>
          </p:cNvPr>
          <p:cNvSpPr>
            <a:spLocks noGrp="1"/>
          </p:cNvSpPr>
          <p:nvPr>
            <p:ph type="body" sz="quarter" idx="14"/>
          </p:nvPr>
        </p:nvSpPr>
        <p:spPr>
          <a:xfrm>
            <a:off x="468313" y="1800225"/>
            <a:ext cx="11258863"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0" name="Text Placeholder 7">
            <a:extLst>
              <a:ext uri="{FF2B5EF4-FFF2-40B4-BE49-F238E27FC236}">
                <a16:creationId xmlns:a16="http://schemas.microsoft.com/office/drawing/2014/main" id="{74F7BAFC-C6E8-9546-A760-115DD4B5EC26}"/>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rgbClr val="199B94"/>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5" name="Slide Number Placeholder 8">
            <a:extLst>
              <a:ext uri="{FF2B5EF4-FFF2-40B4-BE49-F238E27FC236}">
                <a16:creationId xmlns:a16="http://schemas.microsoft.com/office/drawing/2014/main" id="{9EF9DEF3-1D40-3940-B2E2-96E7B45072FA}"/>
              </a:ext>
            </a:extLst>
          </p:cNvPr>
          <p:cNvSpPr>
            <a:spLocks noGrp="1"/>
          </p:cNvSpPr>
          <p:nvPr>
            <p:ph type="sldNum" sz="quarter" idx="4"/>
          </p:nvPr>
        </p:nvSpPr>
        <p:spPr>
          <a:xfrm>
            <a:off x="468000" y="6328147"/>
            <a:ext cx="451163" cy="123111"/>
          </a:xfrm>
          <a:prstGeom prst="rect">
            <a:avLst/>
          </a:prstGeom>
        </p:spPr>
        <p:txBody>
          <a:bodyPr vert="horz" wrap="square" lIns="0" tIns="0" rIns="0" bIns="0" rtlCol="0" anchor="t" anchorCtr="0">
            <a:spAutoFit/>
          </a:bodyPr>
          <a:lstStyle>
            <a:lvl1pPr algn="l">
              <a:defRPr sz="800" b="0" i="0">
                <a:solidFill>
                  <a:srgbClr val="B2B2B2"/>
                </a:solidFill>
                <a:latin typeface="Fira Sans" panose="020B0503050000020004" pitchFamily="34" charset="0"/>
              </a:defRPr>
            </a:lvl1pPr>
          </a:lstStyle>
          <a:p>
            <a:fld id="{EC50C849-B97A-2B45-B78A-6D9C352F693C}" type="slidenum">
              <a:rPr lang="en-US" smtClean="0"/>
              <a:pPr/>
              <a:t>‹#›</a:t>
            </a:fld>
            <a:endParaRPr lang="en-US" dirty="0"/>
          </a:p>
        </p:txBody>
      </p:sp>
    </p:spTree>
    <p:extLst>
      <p:ext uri="{BB962C8B-B14F-4D97-AF65-F5344CB8AC3E}">
        <p14:creationId xmlns:p14="http://schemas.microsoft.com/office/powerpoint/2010/main" val="4161825727"/>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actives 3 Columns &amp; Corner Image">
    <p:spTree>
      <p:nvGrpSpPr>
        <p:cNvPr id="1" name=""/>
        <p:cNvGrpSpPr/>
        <p:nvPr/>
      </p:nvGrpSpPr>
      <p:grpSpPr>
        <a:xfrm>
          <a:off x="0" y="0"/>
          <a:ext cx="0" cy="0"/>
          <a:chOff x="0" y="0"/>
          <a:chExt cx="0" cy="0"/>
        </a:xfrm>
      </p:grpSpPr>
      <p:sp>
        <p:nvSpPr>
          <p:cNvPr id="10" name="Picture Placeholder 21">
            <a:extLst>
              <a:ext uri="{FF2B5EF4-FFF2-40B4-BE49-F238E27FC236}">
                <a16:creationId xmlns:a16="http://schemas.microsoft.com/office/drawing/2014/main" id="{3ADAD6B7-CA4E-B241-B7C7-BAD70759BFB3}"/>
              </a:ext>
            </a:extLst>
          </p:cNvPr>
          <p:cNvSpPr>
            <a:spLocks noGrp="1" noChangeAspect="1"/>
          </p:cNvSpPr>
          <p:nvPr>
            <p:ph type="pic" sz="quarter" idx="17" hasCustomPrompt="1"/>
          </p:nvPr>
        </p:nvSpPr>
        <p:spPr bwMode="auto">
          <a:xfrm>
            <a:off x="6097413" y="-10888"/>
            <a:ext cx="6105475" cy="2142253"/>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0 h 5148263"/>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812395 w 4575175"/>
              <a:gd name="connsiteY50" fmla="*/ 4901803 h 5016937"/>
              <a:gd name="connsiteX51" fmla="*/ 2421058 w 4575175"/>
              <a:gd name="connsiteY51" fmla="*/ 5016937 h 5016937"/>
              <a:gd name="connsiteX52" fmla="*/ 0 w 4575175"/>
              <a:gd name="connsiteY5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421058 w 4575175"/>
              <a:gd name="connsiteY50" fmla="*/ 5016937 h 5016937"/>
              <a:gd name="connsiteX51" fmla="*/ 0 w 4575175"/>
              <a:gd name="connsiteY5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2421058 w 4575175"/>
              <a:gd name="connsiteY49" fmla="*/ 5016937 h 5016937"/>
              <a:gd name="connsiteX50" fmla="*/ 0 w 4575175"/>
              <a:gd name="connsiteY5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2421058 w 4575175"/>
              <a:gd name="connsiteY48" fmla="*/ 5016937 h 5016937"/>
              <a:gd name="connsiteX49" fmla="*/ 0 w 4575175"/>
              <a:gd name="connsiteY4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2421058 w 4575175"/>
              <a:gd name="connsiteY47" fmla="*/ 5016937 h 5016937"/>
              <a:gd name="connsiteX48" fmla="*/ 0 w 4575175"/>
              <a:gd name="connsiteY4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2421058 w 4575175"/>
              <a:gd name="connsiteY46" fmla="*/ 5016937 h 5016937"/>
              <a:gd name="connsiteX47" fmla="*/ 0 w 4575175"/>
              <a:gd name="connsiteY4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2421058 w 4575175"/>
              <a:gd name="connsiteY45" fmla="*/ 5016937 h 5016937"/>
              <a:gd name="connsiteX46" fmla="*/ 0 w 4575175"/>
              <a:gd name="connsiteY4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2421058 w 4575175"/>
              <a:gd name="connsiteY44" fmla="*/ 5016937 h 5016937"/>
              <a:gd name="connsiteX45" fmla="*/ 0 w 4575175"/>
              <a:gd name="connsiteY4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2421058 w 4575175"/>
              <a:gd name="connsiteY43" fmla="*/ 5016937 h 5016937"/>
              <a:gd name="connsiteX44" fmla="*/ 0 w 4575175"/>
              <a:gd name="connsiteY4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2421058 w 4575175"/>
              <a:gd name="connsiteY42" fmla="*/ 5016937 h 5016937"/>
              <a:gd name="connsiteX43" fmla="*/ 0 w 4575175"/>
              <a:gd name="connsiteY4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2421058 w 4575175"/>
              <a:gd name="connsiteY41" fmla="*/ 5016937 h 5016937"/>
              <a:gd name="connsiteX42" fmla="*/ 0 w 4575175"/>
              <a:gd name="connsiteY4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2421058 w 4575175"/>
              <a:gd name="connsiteY40" fmla="*/ 5016937 h 5016937"/>
              <a:gd name="connsiteX41" fmla="*/ 0 w 4575175"/>
              <a:gd name="connsiteY4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2421058 w 4575175"/>
              <a:gd name="connsiteY39" fmla="*/ 5016937 h 5016937"/>
              <a:gd name="connsiteX40" fmla="*/ 0 w 4575175"/>
              <a:gd name="connsiteY4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2421058 w 4575175"/>
              <a:gd name="connsiteY38" fmla="*/ 5016937 h 5016937"/>
              <a:gd name="connsiteX39" fmla="*/ 0 w 4575175"/>
              <a:gd name="connsiteY3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2421058 w 4575175"/>
              <a:gd name="connsiteY37" fmla="*/ 5016937 h 5016937"/>
              <a:gd name="connsiteX38" fmla="*/ 0 w 4575175"/>
              <a:gd name="connsiteY3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2421058 w 4575175"/>
              <a:gd name="connsiteY36" fmla="*/ 5016937 h 5016937"/>
              <a:gd name="connsiteX37" fmla="*/ 0 w 4575175"/>
              <a:gd name="connsiteY3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2421058 w 4575175"/>
              <a:gd name="connsiteY35" fmla="*/ 5016937 h 5016937"/>
              <a:gd name="connsiteX36" fmla="*/ 0 w 4575175"/>
              <a:gd name="connsiteY3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2421058 w 4575175"/>
              <a:gd name="connsiteY34" fmla="*/ 5016937 h 5016937"/>
              <a:gd name="connsiteX35" fmla="*/ 0 w 4575175"/>
              <a:gd name="connsiteY3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2421058 w 4575175"/>
              <a:gd name="connsiteY33" fmla="*/ 5016937 h 5016937"/>
              <a:gd name="connsiteX34" fmla="*/ 0 w 4575175"/>
              <a:gd name="connsiteY3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2421058 w 4575175"/>
              <a:gd name="connsiteY32" fmla="*/ 5016937 h 5016937"/>
              <a:gd name="connsiteX33" fmla="*/ 0 w 4575175"/>
              <a:gd name="connsiteY3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2421058 w 4575175"/>
              <a:gd name="connsiteY31" fmla="*/ 5016937 h 5016937"/>
              <a:gd name="connsiteX32" fmla="*/ 0 w 4575175"/>
              <a:gd name="connsiteY3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2421058 w 4575175"/>
              <a:gd name="connsiteY30" fmla="*/ 5016937 h 5016937"/>
              <a:gd name="connsiteX31" fmla="*/ 0 w 4575175"/>
              <a:gd name="connsiteY3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2421058 w 4575175"/>
              <a:gd name="connsiteY29" fmla="*/ 5016937 h 5016937"/>
              <a:gd name="connsiteX30" fmla="*/ 0 w 4575175"/>
              <a:gd name="connsiteY3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2421058 w 4575175"/>
              <a:gd name="connsiteY28" fmla="*/ 5016937 h 5016937"/>
              <a:gd name="connsiteX29" fmla="*/ 0 w 4575175"/>
              <a:gd name="connsiteY2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2421058 w 4575175"/>
              <a:gd name="connsiteY27" fmla="*/ 5016937 h 5016937"/>
              <a:gd name="connsiteX28" fmla="*/ 0 w 4575175"/>
              <a:gd name="connsiteY2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2421058 w 4575175"/>
              <a:gd name="connsiteY26" fmla="*/ 5016937 h 5016937"/>
              <a:gd name="connsiteX27" fmla="*/ 0 w 4575175"/>
              <a:gd name="connsiteY27" fmla="*/ 0 h 5016937"/>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3647953 w 4575175"/>
              <a:gd name="connsiteY25" fmla="*/ 4571689 h 4627458"/>
              <a:gd name="connsiteX26" fmla="*/ 0 w 4575175"/>
              <a:gd name="connsiteY26"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0 w 4575175"/>
              <a:gd name="connsiteY25"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0 w 4575175"/>
              <a:gd name="connsiteY24"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0 w 4575175"/>
              <a:gd name="connsiteY23" fmla="*/ 0 h 4627458"/>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36092 w 4575175"/>
              <a:gd name="connsiteY19" fmla="*/ 4618463 h 4625659"/>
              <a:gd name="connsiteX20" fmla="*/ 3714939 w 4575175"/>
              <a:gd name="connsiteY20" fmla="*/ 4609468 h 4625659"/>
              <a:gd name="connsiteX21" fmla="*/ 3695548 w 4575175"/>
              <a:gd name="connsiteY21" fmla="*/ 4593277 h 4625659"/>
              <a:gd name="connsiteX22" fmla="*/ 0 w 4575175"/>
              <a:gd name="connsiteY2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14939 w 4575175"/>
              <a:gd name="connsiteY19" fmla="*/ 4609468 h 4625659"/>
              <a:gd name="connsiteX20" fmla="*/ 3695548 w 4575175"/>
              <a:gd name="connsiteY20" fmla="*/ 4593277 h 4625659"/>
              <a:gd name="connsiteX21" fmla="*/ 0 w 4575175"/>
              <a:gd name="connsiteY21"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14939 w 4575175"/>
              <a:gd name="connsiteY18" fmla="*/ 4609468 h 4625659"/>
              <a:gd name="connsiteX19" fmla="*/ 3695548 w 4575175"/>
              <a:gd name="connsiteY19" fmla="*/ 4593277 h 4625659"/>
              <a:gd name="connsiteX20" fmla="*/ 0 w 4575175"/>
              <a:gd name="connsiteY20"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14939 w 4575175"/>
              <a:gd name="connsiteY17" fmla="*/ 4609468 h 4625659"/>
              <a:gd name="connsiteX18" fmla="*/ 3695548 w 4575175"/>
              <a:gd name="connsiteY18" fmla="*/ 4593277 h 4625659"/>
              <a:gd name="connsiteX19" fmla="*/ 0 w 4575175"/>
              <a:gd name="connsiteY19"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695548 w 4575175"/>
              <a:gd name="connsiteY17" fmla="*/ 4593277 h 4625659"/>
              <a:gd name="connsiteX18" fmla="*/ 0 w 4575175"/>
              <a:gd name="connsiteY18"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695548 w 4575175"/>
              <a:gd name="connsiteY16" fmla="*/ 4593277 h 4625659"/>
              <a:gd name="connsiteX17" fmla="*/ 0 w 4575175"/>
              <a:gd name="connsiteY17"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695548 w 4575175"/>
              <a:gd name="connsiteY15" fmla="*/ 4593277 h 4625659"/>
              <a:gd name="connsiteX16" fmla="*/ 0 w 4575175"/>
              <a:gd name="connsiteY16"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695548 w 4575175"/>
              <a:gd name="connsiteY14" fmla="*/ 4593277 h 4625659"/>
              <a:gd name="connsiteX15" fmla="*/ 0 w 4575175"/>
              <a:gd name="connsiteY15"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695548 w 4575175"/>
              <a:gd name="connsiteY13" fmla="*/ 4593277 h 4625659"/>
              <a:gd name="connsiteX14" fmla="*/ 0 w 4575175"/>
              <a:gd name="connsiteY14"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695548 w 4575175"/>
              <a:gd name="connsiteY12" fmla="*/ 4593277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712587 w 4575175"/>
              <a:gd name="connsiteY12" fmla="*/ 4203811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712587 w 4575175"/>
              <a:gd name="connsiteY11" fmla="*/ 4203811 h 4625659"/>
              <a:gd name="connsiteX12" fmla="*/ 0 w 4575175"/>
              <a:gd name="connsiteY1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712587 w 4575175"/>
              <a:gd name="connsiteY10" fmla="*/ 4203811 h 4625659"/>
              <a:gd name="connsiteX11" fmla="*/ 0 w 4575175"/>
              <a:gd name="connsiteY11" fmla="*/ 0 h 4625659"/>
              <a:gd name="connsiteX0" fmla="*/ 0 w 4575175"/>
              <a:gd name="connsiteY0" fmla="*/ 0 h 4578885"/>
              <a:gd name="connsiteX1" fmla="*/ 4575175 w 4575175"/>
              <a:gd name="connsiteY1" fmla="*/ 0 h 4578885"/>
              <a:gd name="connsiteX2" fmla="*/ 4575175 w 4575175"/>
              <a:gd name="connsiteY2" fmla="*/ 4460152 h 4578885"/>
              <a:gd name="connsiteX3" fmla="*/ 4536394 w 4575175"/>
              <a:gd name="connsiteY3" fmla="*/ 4467348 h 4578885"/>
              <a:gd name="connsiteX4" fmla="*/ 4483511 w 4575175"/>
              <a:gd name="connsiteY4" fmla="*/ 4476343 h 4578885"/>
              <a:gd name="connsiteX5" fmla="*/ 4405948 w 4575175"/>
              <a:gd name="connsiteY5" fmla="*/ 4490735 h 4578885"/>
              <a:gd name="connsiteX6" fmla="*/ 4303707 w 4575175"/>
              <a:gd name="connsiteY6" fmla="*/ 4512323 h 4578885"/>
              <a:gd name="connsiteX7" fmla="*/ 4175024 w 4575175"/>
              <a:gd name="connsiteY7" fmla="*/ 4541106 h 4578885"/>
              <a:gd name="connsiteX8" fmla="*/ 4016374 w 4575175"/>
              <a:gd name="connsiteY8" fmla="*/ 4578885 h 4578885"/>
              <a:gd name="connsiteX9" fmla="*/ 3712587 w 4575175"/>
              <a:gd name="connsiteY9" fmla="*/ 4203811 h 4578885"/>
              <a:gd name="connsiteX10" fmla="*/ 0 w 4575175"/>
              <a:gd name="connsiteY10" fmla="*/ 0 h 4578885"/>
              <a:gd name="connsiteX0" fmla="*/ 0 w 4575175"/>
              <a:gd name="connsiteY0" fmla="*/ 0 h 4541106"/>
              <a:gd name="connsiteX1" fmla="*/ 4575175 w 4575175"/>
              <a:gd name="connsiteY1" fmla="*/ 0 h 4541106"/>
              <a:gd name="connsiteX2" fmla="*/ 4575175 w 4575175"/>
              <a:gd name="connsiteY2" fmla="*/ 4460152 h 4541106"/>
              <a:gd name="connsiteX3" fmla="*/ 4536394 w 4575175"/>
              <a:gd name="connsiteY3" fmla="*/ 4467348 h 4541106"/>
              <a:gd name="connsiteX4" fmla="*/ 4483511 w 4575175"/>
              <a:gd name="connsiteY4" fmla="*/ 4476343 h 4541106"/>
              <a:gd name="connsiteX5" fmla="*/ 4405948 w 4575175"/>
              <a:gd name="connsiteY5" fmla="*/ 4490735 h 4541106"/>
              <a:gd name="connsiteX6" fmla="*/ 4303707 w 4575175"/>
              <a:gd name="connsiteY6" fmla="*/ 4512323 h 4541106"/>
              <a:gd name="connsiteX7" fmla="*/ 4175024 w 4575175"/>
              <a:gd name="connsiteY7" fmla="*/ 4541106 h 4541106"/>
              <a:gd name="connsiteX8" fmla="*/ 3712587 w 4575175"/>
              <a:gd name="connsiteY8" fmla="*/ 4203811 h 4541106"/>
              <a:gd name="connsiteX9" fmla="*/ 0 w 4575175"/>
              <a:gd name="connsiteY9" fmla="*/ 0 h 4541106"/>
              <a:gd name="connsiteX0" fmla="*/ 0 w 4575175"/>
              <a:gd name="connsiteY0" fmla="*/ 0 h 4512323"/>
              <a:gd name="connsiteX1" fmla="*/ 4575175 w 4575175"/>
              <a:gd name="connsiteY1" fmla="*/ 0 h 4512323"/>
              <a:gd name="connsiteX2" fmla="*/ 4575175 w 4575175"/>
              <a:gd name="connsiteY2" fmla="*/ 4460152 h 4512323"/>
              <a:gd name="connsiteX3" fmla="*/ 4536394 w 4575175"/>
              <a:gd name="connsiteY3" fmla="*/ 4467348 h 4512323"/>
              <a:gd name="connsiteX4" fmla="*/ 4483511 w 4575175"/>
              <a:gd name="connsiteY4" fmla="*/ 4476343 h 4512323"/>
              <a:gd name="connsiteX5" fmla="*/ 4405948 w 4575175"/>
              <a:gd name="connsiteY5" fmla="*/ 4490735 h 4512323"/>
              <a:gd name="connsiteX6" fmla="*/ 4303707 w 4575175"/>
              <a:gd name="connsiteY6" fmla="*/ 4512323 h 4512323"/>
              <a:gd name="connsiteX7" fmla="*/ 3712587 w 4575175"/>
              <a:gd name="connsiteY7" fmla="*/ 4203811 h 4512323"/>
              <a:gd name="connsiteX8" fmla="*/ 0 w 4575175"/>
              <a:gd name="connsiteY8" fmla="*/ 0 h 4512323"/>
              <a:gd name="connsiteX0" fmla="*/ 0 w 4575175"/>
              <a:gd name="connsiteY0" fmla="*/ 0 h 4490735"/>
              <a:gd name="connsiteX1" fmla="*/ 4575175 w 4575175"/>
              <a:gd name="connsiteY1" fmla="*/ 0 h 4490735"/>
              <a:gd name="connsiteX2" fmla="*/ 4575175 w 4575175"/>
              <a:gd name="connsiteY2" fmla="*/ 4460152 h 4490735"/>
              <a:gd name="connsiteX3" fmla="*/ 4536394 w 4575175"/>
              <a:gd name="connsiteY3" fmla="*/ 4467348 h 4490735"/>
              <a:gd name="connsiteX4" fmla="*/ 4483511 w 4575175"/>
              <a:gd name="connsiteY4" fmla="*/ 4476343 h 4490735"/>
              <a:gd name="connsiteX5" fmla="*/ 4405948 w 4575175"/>
              <a:gd name="connsiteY5" fmla="*/ 4490735 h 4490735"/>
              <a:gd name="connsiteX6" fmla="*/ 3712587 w 4575175"/>
              <a:gd name="connsiteY6" fmla="*/ 4203811 h 4490735"/>
              <a:gd name="connsiteX7" fmla="*/ 0 w 4575175"/>
              <a:gd name="connsiteY7" fmla="*/ 0 h 4490735"/>
              <a:gd name="connsiteX0" fmla="*/ 0 w 4575175"/>
              <a:gd name="connsiteY0" fmla="*/ 0 h 4476343"/>
              <a:gd name="connsiteX1" fmla="*/ 4575175 w 4575175"/>
              <a:gd name="connsiteY1" fmla="*/ 0 h 4476343"/>
              <a:gd name="connsiteX2" fmla="*/ 4575175 w 4575175"/>
              <a:gd name="connsiteY2" fmla="*/ 4460152 h 4476343"/>
              <a:gd name="connsiteX3" fmla="*/ 4536394 w 4575175"/>
              <a:gd name="connsiteY3" fmla="*/ 4467348 h 4476343"/>
              <a:gd name="connsiteX4" fmla="*/ 4483511 w 4575175"/>
              <a:gd name="connsiteY4" fmla="*/ 4476343 h 4476343"/>
              <a:gd name="connsiteX5" fmla="*/ 3712587 w 4575175"/>
              <a:gd name="connsiteY5" fmla="*/ 4203811 h 4476343"/>
              <a:gd name="connsiteX6" fmla="*/ 0 w 4575175"/>
              <a:gd name="connsiteY6" fmla="*/ 0 h 4476343"/>
              <a:gd name="connsiteX0" fmla="*/ 0 w 4575175"/>
              <a:gd name="connsiteY0" fmla="*/ 0 h 4467348"/>
              <a:gd name="connsiteX1" fmla="*/ 4575175 w 4575175"/>
              <a:gd name="connsiteY1" fmla="*/ 0 h 4467348"/>
              <a:gd name="connsiteX2" fmla="*/ 4575175 w 4575175"/>
              <a:gd name="connsiteY2" fmla="*/ 4460152 h 4467348"/>
              <a:gd name="connsiteX3" fmla="*/ 4536394 w 4575175"/>
              <a:gd name="connsiteY3" fmla="*/ 4467348 h 4467348"/>
              <a:gd name="connsiteX4" fmla="*/ 3712587 w 4575175"/>
              <a:gd name="connsiteY4" fmla="*/ 4203811 h 4467348"/>
              <a:gd name="connsiteX5" fmla="*/ 0 w 4575175"/>
              <a:gd name="connsiteY5" fmla="*/ 0 h 4467348"/>
              <a:gd name="connsiteX0" fmla="*/ 0 w 4575175"/>
              <a:gd name="connsiteY0" fmla="*/ 0 h 4460152"/>
              <a:gd name="connsiteX1" fmla="*/ 4575175 w 4575175"/>
              <a:gd name="connsiteY1" fmla="*/ 0 h 4460152"/>
              <a:gd name="connsiteX2" fmla="*/ 4575175 w 4575175"/>
              <a:gd name="connsiteY2" fmla="*/ 4460152 h 4460152"/>
              <a:gd name="connsiteX3" fmla="*/ 3712587 w 4575175"/>
              <a:gd name="connsiteY3" fmla="*/ 4203811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3205933 w 4575175"/>
              <a:gd name="connsiteY3" fmla="*/ 877870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2846372 w 4575175"/>
              <a:gd name="connsiteY3" fmla="*/ 975933 h 4460152"/>
              <a:gd name="connsiteX4" fmla="*/ 0 w 4575175"/>
              <a:gd name="connsiteY4" fmla="*/ 0 h 4460152"/>
              <a:gd name="connsiteX0" fmla="*/ 0 w 4575175"/>
              <a:gd name="connsiteY0" fmla="*/ 0 h 975933"/>
              <a:gd name="connsiteX1" fmla="*/ 4575175 w 4575175"/>
              <a:gd name="connsiteY1" fmla="*/ 0 h 975933"/>
              <a:gd name="connsiteX2" fmla="*/ 4485285 w 4575175"/>
              <a:gd name="connsiteY2" fmla="*/ 194449 h 975933"/>
              <a:gd name="connsiteX3" fmla="*/ 2846372 w 4575175"/>
              <a:gd name="connsiteY3" fmla="*/ 975933 h 975933"/>
              <a:gd name="connsiteX4" fmla="*/ 0 w 4575175"/>
              <a:gd name="connsiteY4" fmla="*/ 0 h 975933"/>
              <a:gd name="connsiteX0" fmla="*/ 0 w 4583348"/>
              <a:gd name="connsiteY0" fmla="*/ 0 h 1600006"/>
              <a:gd name="connsiteX1" fmla="*/ 4575175 w 4583348"/>
              <a:gd name="connsiteY1" fmla="*/ 0 h 1600006"/>
              <a:gd name="connsiteX2" fmla="*/ 4583348 w 4583348"/>
              <a:gd name="connsiteY2" fmla="*/ 1600006 h 1600006"/>
              <a:gd name="connsiteX3" fmla="*/ 2846372 w 4583348"/>
              <a:gd name="connsiteY3" fmla="*/ 975933 h 1600006"/>
              <a:gd name="connsiteX4" fmla="*/ 0 w 4583348"/>
              <a:gd name="connsiteY4" fmla="*/ 0 h 1600006"/>
              <a:gd name="connsiteX0" fmla="*/ 0 w 3798850"/>
              <a:gd name="connsiteY0" fmla="*/ 0 h 1657209"/>
              <a:gd name="connsiteX1" fmla="*/ 3790677 w 3798850"/>
              <a:gd name="connsiteY1" fmla="*/ 57203 h 1657209"/>
              <a:gd name="connsiteX2" fmla="*/ 3798850 w 3798850"/>
              <a:gd name="connsiteY2" fmla="*/ 1657209 h 1657209"/>
              <a:gd name="connsiteX3" fmla="*/ 2061874 w 3798850"/>
              <a:gd name="connsiteY3" fmla="*/ 1033136 h 1657209"/>
              <a:gd name="connsiteX4" fmla="*/ 0 w 3798850"/>
              <a:gd name="connsiteY4" fmla="*/ 0 h 1657209"/>
              <a:gd name="connsiteX0" fmla="*/ 0 w 4583347"/>
              <a:gd name="connsiteY0" fmla="*/ 0 h 1608178"/>
              <a:gd name="connsiteX1" fmla="*/ 4575174 w 4583347"/>
              <a:gd name="connsiteY1" fmla="*/ 8172 h 1608178"/>
              <a:gd name="connsiteX2" fmla="*/ 4583347 w 4583347"/>
              <a:gd name="connsiteY2" fmla="*/ 1608178 h 1608178"/>
              <a:gd name="connsiteX3" fmla="*/ 2846371 w 4583347"/>
              <a:gd name="connsiteY3" fmla="*/ 984105 h 1608178"/>
              <a:gd name="connsiteX4" fmla="*/ 0 w 4583347"/>
              <a:gd name="connsiteY4" fmla="*/ 0 h 1608178"/>
              <a:gd name="connsiteX0" fmla="*/ 0 w 4583347"/>
              <a:gd name="connsiteY0" fmla="*/ 0 h 2487725"/>
              <a:gd name="connsiteX1" fmla="*/ 4575174 w 4583347"/>
              <a:gd name="connsiteY1" fmla="*/ 8172 h 2487725"/>
              <a:gd name="connsiteX2" fmla="*/ 4583347 w 4583347"/>
              <a:gd name="connsiteY2" fmla="*/ 1608178 h 2487725"/>
              <a:gd name="connsiteX3" fmla="*/ 1097596 w 4583347"/>
              <a:gd name="connsiteY3" fmla="*/ 2487725 h 2487725"/>
              <a:gd name="connsiteX4" fmla="*/ 0 w 4583347"/>
              <a:gd name="connsiteY4" fmla="*/ 0 h 2487725"/>
              <a:gd name="connsiteX0" fmla="*/ 0 w 4583347"/>
              <a:gd name="connsiteY0" fmla="*/ 0 h 1608178"/>
              <a:gd name="connsiteX1" fmla="*/ 4575174 w 4583347"/>
              <a:gd name="connsiteY1" fmla="*/ 8172 h 1608178"/>
              <a:gd name="connsiteX2" fmla="*/ 4583347 w 4583347"/>
              <a:gd name="connsiteY2" fmla="*/ 1608178 h 1608178"/>
              <a:gd name="connsiteX3" fmla="*/ 2919917 w 4583347"/>
              <a:gd name="connsiteY3" fmla="*/ 493793 h 1608178"/>
              <a:gd name="connsiteX4" fmla="*/ 0 w 4583347"/>
              <a:gd name="connsiteY4" fmla="*/ 0 h 1608178"/>
              <a:gd name="connsiteX0" fmla="*/ 0 w 4583347"/>
              <a:gd name="connsiteY0" fmla="*/ 0 h 1608178"/>
              <a:gd name="connsiteX1" fmla="*/ 4575174 w 4583347"/>
              <a:gd name="connsiteY1" fmla="*/ 8172 h 1608178"/>
              <a:gd name="connsiteX2" fmla="*/ 4583347 w 4583347"/>
              <a:gd name="connsiteY2" fmla="*/ 1608178 h 1608178"/>
              <a:gd name="connsiteX3" fmla="*/ 2372404 w 4583347"/>
              <a:gd name="connsiteY3" fmla="*/ 837010 h 1608178"/>
              <a:gd name="connsiteX4" fmla="*/ 0 w 4583347"/>
              <a:gd name="connsiteY4" fmla="*/ 0 h 160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347" h="1608178">
                <a:moveTo>
                  <a:pt x="0" y="0"/>
                </a:moveTo>
                <a:lnTo>
                  <a:pt x="4575174" y="8172"/>
                </a:lnTo>
                <a:cubicBezTo>
                  <a:pt x="4577898" y="541507"/>
                  <a:pt x="4580623" y="1074843"/>
                  <a:pt x="4583347" y="1608178"/>
                </a:cubicBezTo>
                <a:lnTo>
                  <a:pt x="2372404" y="837010"/>
                </a:lnTo>
                <a:lnTo>
                  <a:pt x="0" y="0"/>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sp>
        <p:nvSpPr>
          <p:cNvPr id="3" name="Slide Number Placeholder 2">
            <a:extLst>
              <a:ext uri="{FF2B5EF4-FFF2-40B4-BE49-F238E27FC236}">
                <a16:creationId xmlns:a16="http://schemas.microsoft.com/office/drawing/2014/main" id="{FDC59C2D-BBE4-E34C-BEA4-106E7ED208CC}"/>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7" name="Text Placeholder 9">
            <a:extLst>
              <a:ext uri="{FF2B5EF4-FFF2-40B4-BE49-F238E27FC236}">
                <a16:creationId xmlns:a16="http://schemas.microsoft.com/office/drawing/2014/main" id="{30860A75-F550-C44E-952B-2971C2AC25BE}"/>
              </a:ext>
            </a:extLst>
          </p:cNvPr>
          <p:cNvSpPr>
            <a:spLocks noGrp="1"/>
          </p:cNvSpPr>
          <p:nvPr>
            <p:ph type="body" sz="quarter" idx="14"/>
          </p:nvPr>
        </p:nvSpPr>
        <p:spPr>
          <a:xfrm>
            <a:off x="468315" y="1800225"/>
            <a:ext cx="3447535"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8" name="Text Placeholder 9">
            <a:extLst>
              <a:ext uri="{FF2B5EF4-FFF2-40B4-BE49-F238E27FC236}">
                <a16:creationId xmlns:a16="http://schemas.microsoft.com/office/drawing/2014/main" id="{CFF01E91-6FFC-1F42-B45C-917CB72C11A9}"/>
              </a:ext>
            </a:extLst>
          </p:cNvPr>
          <p:cNvSpPr>
            <a:spLocks noGrp="1"/>
          </p:cNvSpPr>
          <p:nvPr>
            <p:ph type="body" sz="quarter" idx="15"/>
          </p:nvPr>
        </p:nvSpPr>
        <p:spPr>
          <a:xfrm>
            <a:off x="4372232" y="1800225"/>
            <a:ext cx="3447535"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9" name="Text Placeholder 9">
            <a:extLst>
              <a:ext uri="{FF2B5EF4-FFF2-40B4-BE49-F238E27FC236}">
                <a16:creationId xmlns:a16="http://schemas.microsoft.com/office/drawing/2014/main" id="{3C83F770-DAC2-7E4F-A96E-CC031783A019}"/>
              </a:ext>
            </a:extLst>
          </p:cNvPr>
          <p:cNvSpPr>
            <a:spLocks noGrp="1"/>
          </p:cNvSpPr>
          <p:nvPr>
            <p:ph type="body" sz="quarter" idx="16"/>
          </p:nvPr>
        </p:nvSpPr>
        <p:spPr>
          <a:xfrm>
            <a:off x="8276150" y="1800225"/>
            <a:ext cx="3447535"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1" name="Title 1">
            <a:extLst>
              <a:ext uri="{FF2B5EF4-FFF2-40B4-BE49-F238E27FC236}">
                <a16:creationId xmlns:a16="http://schemas.microsoft.com/office/drawing/2014/main" id="{632477D5-F3B6-644D-BE74-7052E4EAC72F}"/>
              </a:ext>
            </a:extLst>
          </p:cNvPr>
          <p:cNvSpPr>
            <a:spLocks noGrp="1"/>
          </p:cNvSpPr>
          <p:nvPr>
            <p:ph type="title" hasCustomPrompt="1"/>
          </p:nvPr>
        </p:nvSpPr>
        <p:spPr>
          <a:xfrm>
            <a:off x="468000" y="468000"/>
            <a:ext cx="8490943" cy="443198"/>
          </a:xfrm>
          <a:prstGeom prst="rect">
            <a:avLst/>
          </a:prstGeom>
        </p:spPr>
        <p:txBody>
          <a:bodyPr lIns="0" tIns="0" rIns="0" bIns="0"/>
          <a:lstStyle>
            <a:lvl1pPr>
              <a:defRPr sz="3200" b="0" i="0">
                <a:solidFill>
                  <a:schemeClr val="accent5"/>
                </a:solidFill>
                <a:latin typeface="Fira Sans Medium" panose="020B0503050000020004" pitchFamily="34" charset="0"/>
              </a:defRPr>
            </a:lvl1pPr>
          </a:lstStyle>
          <a:p>
            <a:r>
              <a:rPr lang="en-US" noProof="0" dirty="0"/>
              <a:t>Header</a:t>
            </a:r>
          </a:p>
        </p:txBody>
      </p:sp>
      <p:sp>
        <p:nvSpPr>
          <p:cNvPr id="12" name="Text Placeholder 7">
            <a:extLst>
              <a:ext uri="{FF2B5EF4-FFF2-40B4-BE49-F238E27FC236}">
                <a16:creationId xmlns:a16="http://schemas.microsoft.com/office/drawing/2014/main" id="{47A285BC-DD8C-604C-9390-4BEC9A6B6093}"/>
              </a:ext>
            </a:extLst>
          </p:cNvPr>
          <p:cNvSpPr>
            <a:spLocks noGrp="1"/>
          </p:cNvSpPr>
          <p:nvPr>
            <p:ph type="body" sz="quarter" idx="13" hasCustomPrompt="1"/>
          </p:nvPr>
        </p:nvSpPr>
        <p:spPr>
          <a:xfrm>
            <a:off x="468000" y="936876"/>
            <a:ext cx="8488075" cy="369332"/>
          </a:xfrm>
          <a:prstGeom prst="rect">
            <a:avLst/>
          </a:prstGeom>
        </p:spPr>
        <p:txBody>
          <a:bodyPr lIns="0" tIns="0" rIns="0" bIns="0"/>
          <a:lstStyle>
            <a:lvl1pPr marL="0" indent="0">
              <a:spcAft>
                <a:spcPts val="0"/>
              </a:spcAft>
              <a:buNone/>
              <a:defRPr sz="2400" b="0" i="1">
                <a:solidFill>
                  <a:schemeClr val="accent6"/>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Tree>
    <p:extLst>
      <p:ext uri="{BB962C8B-B14F-4D97-AF65-F5344CB8AC3E}">
        <p14:creationId xmlns:p14="http://schemas.microsoft.com/office/powerpoint/2010/main" val="1909646520"/>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actives 1/2 Image on 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9FF960-1235-4D4C-AA0C-78E40401838E}"/>
              </a:ext>
            </a:extLst>
          </p:cNvPr>
          <p:cNvSpPr/>
          <p:nvPr userDrawn="1"/>
        </p:nvSpPr>
        <p:spPr>
          <a:xfrm>
            <a:off x="1437694" y="0"/>
            <a:ext cx="5405120" cy="6858000"/>
          </a:xfrm>
          <a:prstGeom prst="rect">
            <a:avLst/>
          </a:prstGeom>
          <a:solidFill>
            <a:srgbClr val="B6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ira Sans" panose="020B0503050000020004" pitchFamily="34" charset="0"/>
            </a:endParaRPr>
          </a:p>
        </p:txBody>
      </p:sp>
      <p:pic>
        <p:nvPicPr>
          <p:cNvPr id="8" name="Picture 7" descr="A person looking at the camera&#10;&#10;Description automatically generated">
            <a:extLst>
              <a:ext uri="{FF2B5EF4-FFF2-40B4-BE49-F238E27FC236}">
                <a16:creationId xmlns:a16="http://schemas.microsoft.com/office/drawing/2014/main" id="{0AD7C4B1-AF51-5149-AC6D-1940620569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780"/>
          <a:stretch/>
        </p:blipFill>
        <p:spPr>
          <a:xfrm flipH="1">
            <a:off x="-1" y="0"/>
            <a:ext cx="6094590" cy="6858000"/>
          </a:xfrm>
          <a:prstGeom prst="rect">
            <a:avLst/>
          </a:prstGeom>
        </p:spPr>
      </p:pic>
      <p:sp>
        <p:nvSpPr>
          <p:cNvPr id="21" name="Slide Number Placeholder 2">
            <a:extLst>
              <a:ext uri="{FF2B5EF4-FFF2-40B4-BE49-F238E27FC236}">
                <a16:creationId xmlns:a16="http://schemas.microsoft.com/office/drawing/2014/main" id="{91C974F2-5116-7340-8A00-11DB7ADA72DD}"/>
              </a:ext>
            </a:extLst>
          </p:cNvPr>
          <p:cNvSpPr>
            <a:spLocks noGrp="1"/>
          </p:cNvSpPr>
          <p:nvPr>
            <p:ph type="sldNum" sz="quarter" idx="10"/>
          </p:nvPr>
        </p:nvSpPr>
        <p:spPr>
          <a:xfrm>
            <a:off x="468000" y="6328147"/>
            <a:ext cx="451163" cy="123111"/>
          </a:xfrm>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sp>
        <p:nvSpPr>
          <p:cNvPr id="13" name="Title 1">
            <a:extLst>
              <a:ext uri="{FF2B5EF4-FFF2-40B4-BE49-F238E27FC236}">
                <a16:creationId xmlns:a16="http://schemas.microsoft.com/office/drawing/2014/main" id="{4A4D64AF-0B49-CF4A-B7C8-FA9AF0057271}"/>
              </a:ext>
            </a:extLst>
          </p:cNvPr>
          <p:cNvSpPr>
            <a:spLocks noGrp="1"/>
          </p:cNvSpPr>
          <p:nvPr>
            <p:ph type="title" hasCustomPrompt="1"/>
          </p:nvPr>
        </p:nvSpPr>
        <p:spPr>
          <a:xfrm>
            <a:off x="468000" y="468000"/>
            <a:ext cx="5277561"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4" name="Text Placeholder 7">
            <a:extLst>
              <a:ext uri="{FF2B5EF4-FFF2-40B4-BE49-F238E27FC236}">
                <a16:creationId xmlns:a16="http://schemas.microsoft.com/office/drawing/2014/main" id="{FA962083-6AD8-8F46-8F7C-1ABECB61DAC0}"/>
              </a:ext>
            </a:extLst>
          </p:cNvPr>
          <p:cNvSpPr>
            <a:spLocks noGrp="1"/>
          </p:cNvSpPr>
          <p:nvPr>
            <p:ph type="body" sz="quarter" idx="13" hasCustomPrompt="1"/>
          </p:nvPr>
        </p:nvSpPr>
        <p:spPr>
          <a:xfrm>
            <a:off x="468000" y="936876"/>
            <a:ext cx="5275778"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1" name="Picture Placeholder 21">
            <a:extLst>
              <a:ext uri="{FF2B5EF4-FFF2-40B4-BE49-F238E27FC236}">
                <a16:creationId xmlns:a16="http://schemas.microsoft.com/office/drawing/2014/main" id="{9E49351A-BF16-0443-822D-7F3BA06CEA08}"/>
              </a:ext>
            </a:extLst>
          </p:cNvPr>
          <p:cNvSpPr>
            <a:spLocks noGrp="1" noChangeAspect="1"/>
          </p:cNvSpPr>
          <p:nvPr>
            <p:ph type="pic" sz="quarter" idx="17" hasCustomPrompt="1"/>
          </p:nvPr>
        </p:nvSpPr>
        <p:spPr bwMode="auto">
          <a:xfrm>
            <a:off x="6097411" y="0"/>
            <a:ext cx="6094589" cy="6858000"/>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75175" h="5148263">
                <a:moveTo>
                  <a:pt x="0" y="0"/>
                </a:moveTo>
                <a:lnTo>
                  <a:pt x="4575175" y="0"/>
                </a:lnTo>
                <a:lnTo>
                  <a:pt x="4575175" y="4460152"/>
                </a:lnTo>
                <a:lnTo>
                  <a:pt x="4536394" y="4467348"/>
                </a:lnTo>
                <a:lnTo>
                  <a:pt x="4483511" y="4476343"/>
                </a:lnTo>
                <a:lnTo>
                  <a:pt x="4405948" y="4490735"/>
                </a:lnTo>
                <a:lnTo>
                  <a:pt x="4303707" y="4512323"/>
                </a:lnTo>
                <a:lnTo>
                  <a:pt x="4175024" y="4541106"/>
                </a:lnTo>
                <a:lnTo>
                  <a:pt x="4016374" y="4578885"/>
                </a:lnTo>
                <a:lnTo>
                  <a:pt x="3825994" y="4625659"/>
                </a:lnTo>
                <a:lnTo>
                  <a:pt x="3820705" y="4611267"/>
                </a:lnTo>
                <a:lnTo>
                  <a:pt x="3813654" y="4596875"/>
                </a:lnTo>
                <a:lnTo>
                  <a:pt x="3806603" y="4586081"/>
                </a:lnTo>
                <a:lnTo>
                  <a:pt x="3797789" y="4577086"/>
                </a:lnTo>
                <a:lnTo>
                  <a:pt x="3774873" y="4584282"/>
                </a:lnTo>
                <a:lnTo>
                  <a:pt x="3764297" y="4589679"/>
                </a:lnTo>
                <a:lnTo>
                  <a:pt x="3755483" y="4595076"/>
                </a:lnTo>
                <a:lnTo>
                  <a:pt x="3748431" y="4602272"/>
                </a:lnTo>
                <a:lnTo>
                  <a:pt x="3741380" y="4609468"/>
                </a:lnTo>
                <a:lnTo>
                  <a:pt x="3736092" y="4618463"/>
                </a:lnTo>
                <a:lnTo>
                  <a:pt x="3732566" y="4627458"/>
                </a:lnTo>
                <a:lnTo>
                  <a:pt x="3714939" y="4609468"/>
                </a:lnTo>
                <a:lnTo>
                  <a:pt x="3695548" y="4593277"/>
                </a:lnTo>
                <a:lnTo>
                  <a:pt x="3672632" y="4580684"/>
                </a:lnTo>
                <a:lnTo>
                  <a:pt x="3660293" y="4575287"/>
                </a:lnTo>
                <a:lnTo>
                  <a:pt x="3647953" y="4571689"/>
                </a:lnTo>
                <a:lnTo>
                  <a:pt x="3630325" y="4568091"/>
                </a:lnTo>
                <a:lnTo>
                  <a:pt x="3614460" y="4564493"/>
                </a:lnTo>
                <a:lnTo>
                  <a:pt x="3598595" y="4562694"/>
                </a:lnTo>
                <a:lnTo>
                  <a:pt x="3582730" y="4562694"/>
                </a:lnTo>
                <a:lnTo>
                  <a:pt x="3566865" y="4564493"/>
                </a:lnTo>
                <a:lnTo>
                  <a:pt x="3552763" y="4566292"/>
                </a:lnTo>
                <a:lnTo>
                  <a:pt x="3538661" y="4569890"/>
                </a:lnTo>
                <a:lnTo>
                  <a:pt x="3524558" y="4573488"/>
                </a:lnTo>
                <a:lnTo>
                  <a:pt x="3510456" y="4578885"/>
                </a:lnTo>
                <a:lnTo>
                  <a:pt x="3498117" y="4584282"/>
                </a:lnTo>
                <a:lnTo>
                  <a:pt x="3475201" y="4598674"/>
                </a:lnTo>
                <a:lnTo>
                  <a:pt x="3455810" y="4616664"/>
                </a:lnTo>
                <a:lnTo>
                  <a:pt x="3438182" y="4636453"/>
                </a:lnTo>
                <a:lnTo>
                  <a:pt x="3441708" y="4641850"/>
                </a:lnTo>
                <a:lnTo>
                  <a:pt x="3450522" y="4650844"/>
                </a:lnTo>
                <a:lnTo>
                  <a:pt x="3457573" y="4658040"/>
                </a:lnTo>
                <a:lnTo>
                  <a:pt x="3466387" y="4663437"/>
                </a:lnTo>
                <a:lnTo>
                  <a:pt x="3476963" y="4670633"/>
                </a:lnTo>
                <a:lnTo>
                  <a:pt x="3489303" y="4676030"/>
                </a:lnTo>
                <a:lnTo>
                  <a:pt x="3480489" y="4685025"/>
                </a:lnTo>
                <a:lnTo>
                  <a:pt x="3473438" y="4697618"/>
                </a:lnTo>
                <a:lnTo>
                  <a:pt x="3466387" y="4708412"/>
                </a:lnTo>
                <a:lnTo>
                  <a:pt x="3461098" y="4721005"/>
                </a:lnTo>
                <a:lnTo>
                  <a:pt x="3157900" y="4804657"/>
                </a:lnTo>
                <a:lnTo>
                  <a:pt x="2812395" y="4901803"/>
                </a:lnTo>
                <a:lnTo>
                  <a:pt x="2421058" y="5016937"/>
                </a:lnTo>
                <a:lnTo>
                  <a:pt x="1982126" y="5148263"/>
                </a:lnTo>
                <a:lnTo>
                  <a:pt x="0" y="5148263"/>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sp>
        <p:nvSpPr>
          <p:cNvPr id="16" name="Text Placeholder 14">
            <a:extLst>
              <a:ext uri="{FF2B5EF4-FFF2-40B4-BE49-F238E27FC236}">
                <a16:creationId xmlns:a16="http://schemas.microsoft.com/office/drawing/2014/main" id="{434ECBB5-C984-9048-853F-29094FC39D5F}"/>
              </a:ext>
            </a:extLst>
          </p:cNvPr>
          <p:cNvSpPr>
            <a:spLocks noGrp="1"/>
          </p:cNvSpPr>
          <p:nvPr>
            <p:ph type="body" sz="quarter" idx="15"/>
          </p:nvPr>
        </p:nvSpPr>
        <p:spPr>
          <a:xfrm>
            <a:off x="7196447" y="1800224"/>
            <a:ext cx="3895106" cy="1204233"/>
          </a:xfrm>
          <a:prstGeom prst="rect">
            <a:avLst/>
          </a:prstGeom>
        </p:spPr>
        <p:txBody>
          <a:bodyPr lIns="0" tIns="0" rIns="0" bIns="0" anchor="ctr"/>
          <a:lstStyle>
            <a:lvl1pPr marL="0" indent="0" algn="ctr">
              <a:buNone/>
              <a:defRPr lang="en-GB" sz="3000" b="1" i="0" kern="1200" dirty="0" smtClean="0">
                <a:solidFill>
                  <a:schemeClr val="tx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Text Placeholder 9">
            <a:extLst>
              <a:ext uri="{FF2B5EF4-FFF2-40B4-BE49-F238E27FC236}">
                <a16:creationId xmlns:a16="http://schemas.microsoft.com/office/drawing/2014/main" id="{A82824DA-C6C8-3D41-9074-573AB1CE29EA}"/>
              </a:ext>
            </a:extLst>
          </p:cNvPr>
          <p:cNvSpPr>
            <a:spLocks noGrp="1"/>
          </p:cNvSpPr>
          <p:nvPr>
            <p:ph type="body" sz="quarter" idx="14"/>
          </p:nvPr>
        </p:nvSpPr>
        <p:spPr>
          <a:xfrm>
            <a:off x="468313" y="1800225"/>
            <a:ext cx="5277561" cy="1569660"/>
          </a:xfrm>
          <a:prstGeom prst="rect">
            <a:avLst/>
          </a:prstGeom>
        </p:spPr>
        <p:txBody>
          <a:bodyPr lIns="0" tIns="0" rIns="0" bIns="0"/>
          <a:lstStyle>
            <a:lvl1pPr>
              <a:buClr>
                <a:schemeClr val="bg1"/>
              </a:buClr>
              <a:defRPr sz="2000" b="0" i="0">
                <a:solidFill>
                  <a:schemeClr val="bg1"/>
                </a:solidFill>
                <a:latin typeface="Fira Sans" panose="020B0503050000020004" pitchFamily="34" charset="0"/>
              </a:defRPr>
            </a:lvl1pPr>
            <a:lvl2pPr>
              <a:buClr>
                <a:schemeClr val="bg1"/>
              </a:buClr>
              <a:defRPr sz="1800" b="0" i="0">
                <a:solidFill>
                  <a:schemeClr val="bg1"/>
                </a:solidFill>
                <a:latin typeface="Fira Sans" panose="020B0503050000020004" pitchFamily="34" charset="0"/>
              </a:defRPr>
            </a:lvl2pPr>
            <a:lvl3pPr>
              <a:buClr>
                <a:schemeClr val="bg1"/>
              </a:buClr>
              <a:defRPr sz="1800" b="0" i="0">
                <a:solidFill>
                  <a:schemeClr val="bg1"/>
                </a:solidFill>
                <a:latin typeface="Fira Sans" panose="020B0503050000020004" pitchFamily="34" charset="0"/>
              </a:defRPr>
            </a:lvl3pPr>
            <a:lvl4pPr>
              <a:buClr>
                <a:schemeClr val="bg1"/>
              </a:buClr>
              <a:defRPr sz="1800" b="0" i="0">
                <a:solidFill>
                  <a:schemeClr val="bg1"/>
                </a:solidFill>
                <a:latin typeface="Fira Sans" panose="020B0503050000020004" pitchFamily="34" charset="0"/>
              </a:defRPr>
            </a:lvl4pPr>
            <a:lvl5pPr>
              <a:buClr>
                <a:schemeClr val="bg1"/>
              </a:buClr>
              <a:defRPr sz="1800" b="0" i="0">
                <a:solidFill>
                  <a:schemeClr val="bg1"/>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pic>
        <p:nvPicPr>
          <p:cNvPr id="12" name="Picture 11" descr="A close up of a logo&#10;&#10;Description automatically generated">
            <a:extLst>
              <a:ext uri="{FF2B5EF4-FFF2-40B4-BE49-F238E27FC236}">
                <a16:creationId xmlns:a16="http://schemas.microsoft.com/office/drawing/2014/main" id="{EDA317A4-950D-2D45-B8B6-C11D9A84D58A}"/>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1149602101"/>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oactives 1/2 Image 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8A8663-9D9E-724D-8E98-215F16502FEE}"/>
              </a:ext>
            </a:extLst>
          </p:cNvPr>
          <p:cNvSpPr/>
          <p:nvPr userDrawn="1"/>
        </p:nvSpPr>
        <p:spPr>
          <a:xfrm>
            <a:off x="0" y="0"/>
            <a:ext cx="69494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3" name="Title 1">
            <a:extLst>
              <a:ext uri="{FF2B5EF4-FFF2-40B4-BE49-F238E27FC236}">
                <a16:creationId xmlns:a16="http://schemas.microsoft.com/office/drawing/2014/main" id="{4A4D64AF-0B49-CF4A-B7C8-FA9AF0057271}"/>
              </a:ext>
            </a:extLst>
          </p:cNvPr>
          <p:cNvSpPr>
            <a:spLocks noGrp="1"/>
          </p:cNvSpPr>
          <p:nvPr>
            <p:ph type="title" hasCustomPrompt="1"/>
          </p:nvPr>
        </p:nvSpPr>
        <p:spPr>
          <a:xfrm>
            <a:off x="468000" y="468000"/>
            <a:ext cx="5277561" cy="443198"/>
          </a:xfrm>
          <a:prstGeom prst="rect">
            <a:avLst/>
          </a:prstGeom>
        </p:spPr>
        <p:txBody>
          <a:bodyPr lIns="0" tIns="0" rIns="0" bIns="0"/>
          <a:lstStyle>
            <a:lvl1pPr>
              <a:defRPr sz="3200" b="0" i="0">
                <a:solidFill>
                  <a:schemeClr val="accent5"/>
                </a:solidFill>
                <a:latin typeface="Fira Sans Medium" panose="020B0503050000020004" pitchFamily="34" charset="0"/>
              </a:defRPr>
            </a:lvl1pPr>
          </a:lstStyle>
          <a:p>
            <a:r>
              <a:rPr lang="en-US" noProof="0" dirty="0"/>
              <a:t>Header</a:t>
            </a:r>
          </a:p>
        </p:txBody>
      </p:sp>
      <p:sp>
        <p:nvSpPr>
          <p:cNvPr id="14" name="Text Placeholder 7">
            <a:extLst>
              <a:ext uri="{FF2B5EF4-FFF2-40B4-BE49-F238E27FC236}">
                <a16:creationId xmlns:a16="http://schemas.microsoft.com/office/drawing/2014/main" id="{FA962083-6AD8-8F46-8F7C-1ABECB61DAC0}"/>
              </a:ext>
            </a:extLst>
          </p:cNvPr>
          <p:cNvSpPr>
            <a:spLocks noGrp="1"/>
          </p:cNvSpPr>
          <p:nvPr>
            <p:ph type="body" sz="quarter" idx="13" hasCustomPrompt="1"/>
          </p:nvPr>
        </p:nvSpPr>
        <p:spPr>
          <a:xfrm>
            <a:off x="468000" y="936876"/>
            <a:ext cx="5275778" cy="369332"/>
          </a:xfrm>
          <a:prstGeom prst="rect">
            <a:avLst/>
          </a:prstGeom>
        </p:spPr>
        <p:txBody>
          <a:bodyPr lIns="0" tIns="0" rIns="0" bIns="0"/>
          <a:lstStyle>
            <a:lvl1pPr marL="0" indent="0">
              <a:spcAft>
                <a:spcPts val="0"/>
              </a:spcAft>
              <a:buNone/>
              <a:defRPr sz="2400" b="0" i="1">
                <a:solidFill>
                  <a:schemeClr val="accent6"/>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3" name="Slide Number Placeholder 2">
            <a:extLst>
              <a:ext uri="{FF2B5EF4-FFF2-40B4-BE49-F238E27FC236}">
                <a16:creationId xmlns:a16="http://schemas.microsoft.com/office/drawing/2014/main" id="{FDC59C2D-BBE4-E34C-BEA4-106E7ED208CC}"/>
              </a:ext>
            </a:extLst>
          </p:cNvPr>
          <p:cNvSpPr>
            <a:spLocks noGrp="1"/>
          </p:cNvSpPr>
          <p:nvPr>
            <p:ph type="sldNum" sz="quarter" idx="10"/>
          </p:nvPr>
        </p:nvSpPr>
        <p:spPr/>
        <p:txBody>
          <a:bodyPr/>
          <a:lstStyle>
            <a:lvl1pPr>
              <a:defRPr b="0" i="0">
                <a:solidFill>
                  <a:schemeClr val="tx1"/>
                </a:solidFill>
                <a:latin typeface="Fira Sans" panose="020B0503050000020004" pitchFamily="34" charset="0"/>
              </a:defRPr>
            </a:lvl1pPr>
          </a:lstStyle>
          <a:p>
            <a:fld id="{EC50C849-B97A-2B45-B78A-6D9C352F693C}" type="slidenum">
              <a:rPr lang="en-US" smtClean="0"/>
              <a:pPr/>
              <a:t>‹#›</a:t>
            </a:fld>
            <a:endParaRPr lang="en-US" dirty="0"/>
          </a:p>
        </p:txBody>
      </p:sp>
      <p:sp>
        <p:nvSpPr>
          <p:cNvPr id="11" name="Picture Placeholder 21">
            <a:extLst>
              <a:ext uri="{FF2B5EF4-FFF2-40B4-BE49-F238E27FC236}">
                <a16:creationId xmlns:a16="http://schemas.microsoft.com/office/drawing/2014/main" id="{9E49351A-BF16-0443-822D-7F3BA06CEA08}"/>
              </a:ext>
            </a:extLst>
          </p:cNvPr>
          <p:cNvSpPr>
            <a:spLocks noGrp="1" noChangeAspect="1"/>
          </p:cNvSpPr>
          <p:nvPr>
            <p:ph type="pic" sz="quarter" idx="17" hasCustomPrompt="1"/>
          </p:nvPr>
        </p:nvSpPr>
        <p:spPr bwMode="auto">
          <a:xfrm>
            <a:off x="6097411" y="0"/>
            <a:ext cx="6094589" cy="6858000"/>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75175" h="5148263">
                <a:moveTo>
                  <a:pt x="0" y="0"/>
                </a:moveTo>
                <a:lnTo>
                  <a:pt x="4575175" y="0"/>
                </a:lnTo>
                <a:lnTo>
                  <a:pt x="4575175" y="4460152"/>
                </a:lnTo>
                <a:lnTo>
                  <a:pt x="4536394" y="4467348"/>
                </a:lnTo>
                <a:lnTo>
                  <a:pt x="4483511" y="4476343"/>
                </a:lnTo>
                <a:lnTo>
                  <a:pt x="4405948" y="4490735"/>
                </a:lnTo>
                <a:lnTo>
                  <a:pt x="4303707" y="4512323"/>
                </a:lnTo>
                <a:lnTo>
                  <a:pt x="4175024" y="4541106"/>
                </a:lnTo>
                <a:lnTo>
                  <a:pt x="4016374" y="4578885"/>
                </a:lnTo>
                <a:lnTo>
                  <a:pt x="3825994" y="4625659"/>
                </a:lnTo>
                <a:lnTo>
                  <a:pt x="3820705" y="4611267"/>
                </a:lnTo>
                <a:lnTo>
                  <a:pt x="3813654" y="4596875"/>
                </a:lnTo>
                <a:lnTo>
                  <a:pt x="3806603" y="4586081"/>
                </a:lnTo>
                <a:lnTo>
                  <a:pt x="3797789" y="4577086"/>
                </a:lnTo>
                <a:lnTo>
                  <a:pt x="3774873" y="4584282"/>
                </a:lnTo>
                <a:lnTo>
                  <a:pt x="3764297" y="4589679"/>
                </a:lnTo>
                <a:lnTo>
                  <a:pt x="3755483" y="4595076"/>
                </a:lnTo>
                <a:lnTo>
                  <a:pt x="3748431" y="4602272"/>
                </a:lnTo>
                <a:lnTo>
                  <a:pt x="3741380" y="4609468"/>
                </a:lnTo>
                <a:lnTo>
                  <a:pt x="3736092" y="4618463"/>
                </a:lnTo>
                <a:lnTo>
                  <a:pt x="3732566" y="4627458"/>
                </a:lnTo>
                <a:lnTo>
                  <a:pt x="3714939" y="4609468"/>
                </a:lnTo>
                <a:lnTo>
                  <a:pt x="3695548" y="4593277"/>
                </a:lnTo>
                <a:lnTo>
                  <a:pt x="3672632" y="4580684"/>
                </a:lnTo>
                <a:lnTo>
                  <a:pt x="3660293" y="4575287"/>
                </a:lnTo>
                <a:lnTo>
                  <a:pt x="3647953" y="4571689"/>
                </a:lnTo>
                <a:lnTo>
                  <a:pt x="3630325" y="4568091"/>
                </a:lnTo>
                <a:lnTo>
                  <a:pt x="3614460" y="4564493"/>
                </a:lnTo>
                <a:lnTo>
                  <a:pt x="3598595" y="4562694"/>
                </a:lnTo>
                <a:lnTo>
                  <a:pt x="3582730" y="4562694"/>
                </a:lnTo>
                <a:lnTo>
                  <a:pt x="3566865" y="4564493"/>
                </a:lnTo>
                <a:lnTo>
                  <a:pt x="3552763" y="4566292"/>
                </a:lnTo>
                <a:lnTo>
                  <a:pt x="3538661" y="4569890"/>
                </a:lnTo>
                <a:lnTo>
                  <a:pt x="3524558" y="4573488"/>
                </a:lnTo>
                <a:lnTo>
                  <a:pt x="3510456" y="4578885"/>
                </a:lnTo>
                <a:lnTo>
                  <a:pt x="3498117" y="4584282"/>
                </a:lnTo>
                <a:lnTo>
                  <a:pt x="3475201" y="4598674"/>
                </a:lnTo>
                <a:lnTo>
                  <a:pt x="3455810" y="4616664"/>
                </a:lnTo>
                <a:lnTo>
                  <a:pt x="3438182" y="4636453"/>
                </a:lnTo>
                <a:lnTo>
                  <a:pt x="3441708" y="4641850"/>
                </a:lnTo>
                <a:lnTo>
                  <a:pt x="3450522" y="4650844"/>
                </a:lnTo>
                <a:lnTo>
                  <a:pt x="3457573" y="4658040"/>
                </a:lnTo>
                <a:lnTo>
                  <a:pt x="3466387" y="4663437"/>
                </a:lnTo>
                <a:lnTo>
                  <a:pt x="3476963" y="4670633"/>
                </a:lnTo>
                <a:lnTo>
                  <a:pt x="3489303" y="4676030"/>
                </a:lnTo>
                <a:lnTo>
                  <a:pt x="3480489" y="4685025"/>
                </a:lnTo>
                <a:lnTo>
                  <a:pt x="3473438" y="4697618"/>
                </a:lnTo>
                <a:lnTo>
                  <a:pt x="3466387" y="4708412"/>
                </a:lnTo>
                <a:lnTo>
                  <a:pt x="3461098" y="4721005"/>
                </a:lnTo>
                <a:lnTo>
                  <a:pt x="3157900" y="4804657"/>
                </a:lnTo>
                <a:lnTo>
                  <a:pt x="2812395" y="4901803"/>
                </a:lnTo>
                <a:lnTo>
                  <a:pt x="2421058" y="5016937"/>
                </a:lnTo>
                <a:lnTo>
                  <a:pt x="1982126" y="5148263"/>
                </a:lnTo>
                <a:lnTo>
                  <a:pt x="0" y="5148263"/>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sp>
        <p:nvSpPr>
          <p:cNvPr id="16" name="Text Placeholder 14">
            <a:extLst>
              <a:ext uri="{FF2B5EF4-FFF2-40B4-BE49-F238E27FC236}">
                <a16:creationId xmlns:a16="http://schemas.microsoft.com/office/drawing/2014/main" id="{434ECBB5-C984-9048-853F-29094FC39D5F}"/>
              </a:ext>
            </a:extLst>
          </p:cNvPr>
          <p:cNvSpPr>
            <a:spLocks noGrp="1"/>
          </p:cNvSpPr>
          <p:nvPr>
            <p:ph type="body" sz="quarter" idx="15"/>
          </p:nvPr>
        </p:nvSpPr>
        <p:spPr>
          <a:xfrm>
            <a:off x="7196447" y="1800224"/>
            <a:ext cx="3895106" cy="1204233"/>
          </a:xfrm>
          <a:prstGeom prst="rect">
            <a:avLst/>
          </a:prstGeom>
        </p:spPr>
        <p:txBody>
          <a:bodyPr lIns="0" tIns="0" rIns="0" bIns="0" anchor="ctr"/>
          <a:lstStyle>
            <a:lvl1pPr marL="0" indent="0" algn="ctr">
              <a:buNone/>
              <a:defRPr lang="en-GB" sz="3000" b="1" i="0" kern="1200" dirty="0" smtClean="0">
                <a:solidFill>
                  <a:schemeClr val="tx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Text Placeholder 9">
            <a:extLst>
              <a:ext uri="{FF2B5EF4-FFF2-40B4-BE49-F238E27FC236}">
                <a16:creationId xmlns:a16="http://schemas.microsoft.com/office/drawing/2014/main" id="{A82824DA-C6C8-3D41-9074-573AB1CE29EA}"/>
              </a:ext>
            </a:extLst>
          </p:cNvPr>
          <p:cNvSpPr>
            <a:spLocks noGrp="1"/>
          </p:cNvSpPr>
          <p:nvPr>
            <p:ph type="body" sz="quarter" idx="14"/>
          </p:nvPr>
        </p:nvSpPr>
        <p:spPr>
          <a:xfrm>
            <a:off x="468313" y="1800225"/>
            <a:ext cx="5277561" cy="1569660"/>
          </a:xfrm>
          <a:prstGeom prst="rect">
            <a:avLst/>
          </a:prstGeom>
        </p:spPr>
        <p:txBody>
          <a:bodyPr lIns="0" tIns="0" rIns="0" bIns="0"/>
          <a:lstStyle>
            <a:lvl1pPr>
              <a:buClr>
                <a:schemeClr val="tx1"/>
              </a:buClr>
              <a:defRPr sz="2000" b="0" i="0">
                <a:solidFill>
                  <a:schemeClr val="tx1"/>
                </a:solidFill>
                <a:latin typeface="Fira Sans" panose="020B0503050000020004" pitchFamily="34" charset="0"/>
              </a:defRPr>
            </a:lvl1pPr>
            <a:lvl2pPr>
              <a:buClr>
                <a:schemeClr val="tx1"/>
              </a:buClr>
              <a:defRPr sz="1800" b="0" i="0">
                <a:solidFill>
                  <a:schemeClr val="tx1"/>
                </a:solidFill>
                <a:latin typeface="Fira Sans" panose="020B0503050000020004" pitchFamily="34" charset="0"/>
              </a:defRPr>
            </a:lvl2pPr>
            <a:lvl3pPr>
              <a:buClr>
                <a:schemeClr val="tx1"/>
              </a:buClr>
              <a:defRPr sz="1800" b="0" i="0">
                <a:solidFill>
                  <a:schemeClr val="tx1"/>
                </a:solidFill>
                <a:latin typeface="Fira Sans" panose="020B0503050000020004" pitchFamily="34" charset="0"/>
              </a:defRPr>
            </a:lvl3pPr>
            <a:lvl4pPr>
              <a:buClr>
                <a:schemeClr val="tx1"/>
              </a:buClr>
              <a:defRPr sz="1800" b="0" i="0">
                <a:solidFill>
                  <a:schemeClr val="tx1"/>
                </a:solidFill>
                <a:latin typeface="Fira Sans" panose="020B0503050000020004" pitchFamily="34" charset="0"/>
              </a:defRPr>
            </a:lvl4pPr>
            <a:lvl5pPr>
              <a:buClr>
                <a:schemeClr val="tx1"/>
              </a:buClr>
              <a:defRPr sz="1800" b="0" i="0">
                <a:solidFill>
                  <a:schemeClr val="tx1"/>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Tree>
    <p:extLst>
      <p:ext uri="{BB962C8B-B14F-4D97-AF65-F5344CB8AC3E}">
        <p14:creationId xmlns:p14="http://schemas.microsoft.com/office/powerpoint/2010/main" val="978176835"/>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oactives Full-Screen Im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D9F10B-3604-4A25-BB34-00B171D7216F}"/>
              </a:ext>
            </a:extLst>
          </p:cNvPr>
          <p:cNvGraphicFramePr>
            <a:graphicFrameLocks noChangeAspect="1"/>
          </p:cNvGraphicFramePr>
          <p:nvPr userDrawn="1">
            <p:custDataLst>
              <p:tags r:id="rId1"/>
            </p:custDataLst>
            <p:extLst>
              <p:ext uri="{D42A27DB-BD31-4B8C-83A1-F6EECF244321}">
                <p14:modId xmlns:p14="http://schemas.microsoft.com/office/powerpoint/2010/main" val="942946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16D9F10B-3604-4A25-BB34-00B171D721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8FF3C5-A0E8-4112-9CA4-CE1DB29F652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sp>
        <p:nvSpPr>
          <p:cNvPr id="11" name="Picture Placeholder 11">
            <a:extLst>
              <a:ext uri="{FF2B5EF4-FFF2-40B4-BE49-F238E27FC236}">
                <a16:creationId xmlns:a16="http://schemas.microsoft.com/office/drawing/2014/main" id="{6F5B81DF-8442-4242-B8C6-F0D234663EE5}"/>
              </a:ext>
            </a:extLst>
          </p:cNvPr>
          <p:cNvSpPr>
            <a:spLocks noGrp="1" noChangeAspect="1"/>
          </p:cNvSpPr>
          <p:nvPr>
            <p:ph type="pic" sz="quarter" idx="10" hasCustomPrompt="1"/>
          </p:nvPr>
        </p:nvSpPr>
        <p:spPr bwMode="auto">
          <a:xfrm>
            <a:off x="0" y="0"/>
            <a:ext cx="12195107" cy="6858000"/>
          </a:xfrm>
          <a:custGeom>
            <a:avLst/>
            <a:gdLst>
              <a:gd name="connsiteX0" fmla="*/ 0 w 9144000"/>
              <a:gd name="connsiteY0" fmla="*/ 0 h 5148263"/>
              <a:gd name="connsiteX1" fmla="*/ 9144000 w 9144000"/>
              <a:gd name="connsiteY1" fmla="*/ 0 h 5148263"/>
              <a:gd name="connsiteX2" fmla="*/ 9144000 w 9144000"/>
              <a:gd name="connsiteY2" fmla="*/ 4460151 h 5148263"/>
              <a:gd name="connsiteX3" fmla="*/ 9105252 w 9144000"/>
              <a:gd name="connsiteY3" fmla="*/ 4467347 h 5148263"/>
              <a:gd name="connsiteX4" fmla="*/ 9052415 w 9144000"/>
              <a:gd name="connsiteY4" fmla="*/ 4476342 h 5148263"/>
              <a:gd name="connsiteX5" fmla="*/ 8974920 w 9144000"/>
              <a:gd name="connsiteY5" fmla="*/ 4490734 h 5148263"/>
              <a:gd name="connsiteX6" fmla="*/ 8872767 w 9144000"/>
              <a:gd name="connsiteY6" fmla="*/ 4512322 h 5148263"/>
              <a:gd name="connsiteX7" fmla="*/ 8744196 w 9144000"/>
              <a:gd name="connsiteY7" fmla="*/ 4541105 h 5148263"/>
              <a:gd name="connsiteX8" fmla="*/ 8585684 w 9144000"/>
              <a:gd name="connsiteY8" fmla="*/ 4578884 h 5148263"/>
              <a:gd name="connsiteX9" fmla="*/ 8395468 w 9144000"/>
              <a:gd name="connsiteY9" fmla="*/ 4625658 h 5148263"/>
              <a:gd name="connsiteX10" fmla="*/ 8390185 w 9144000"/>
              <a:gd name="connsiteY10" fmla="*/ 4611266 h 5148263"/>
              <a:gd name="connsiteX11" fmla="*/ 8383140 w 9144000"/>
              <a:gd name="connsiteY11" fmla="*/ 4596874 h 5148263"/>
              <a:gd name="connsiteX12" fmla="*/ 8376095 w 9144000"/>
              <a:gd name="connsiteY12" fmla="*/ 4586080 h 5148263"/>
              <a:gd name="connsiteX13" fmla="*/ 8367289 w 9144000"/>
              <a:gd name="connsiteY13" fmla="*/ 4577085 h 5148263"/>
              <a:gd name="connsiteX14" fmla="*/ 8344392 w 9144000"/>
              <a:gd name="connsiteY14" fmla="*/ 4584281 h 5148263"/>
              <a:gd name="connsiteX15" fmla="*/ 8333825 w 9144000"/>
              <a:gd name="connsiteY15" fmla="*/ 4589678 h 5148263"/>
              <a:gd name="connsiteX16" fmla="*/ 8325019 w 9144000"/>
              <a:gd name="connsiteY16" fmla="*/ 4595075 h 5148263"/>
              <a:gd name="connsiteX17" fmla="*/ 8317974 w 9144000"/>
              <a:gd name="connsiteY17" fmla="*/ 4602271 h 5148263"/>
              <a:gd name="connsiteX18" fmla="*/ 8310929 w 9144000"/>
              <a:gd name="connsiteY18" fmla="*/ 4609467 h 5148263"/>
              <a:gd name="connsiteX19" fmla="*/ 8305645 w 9144000"/>
              <a:gd name="connsiteY19" fmla="*/ 4618462 h 5148263"/>
              <a:gd name="connsiteX20" fmla="*/ 8302122 w 9144000"/>
              <a:gd name="connsiteY20" fmla="*/ 4627457 h 5148263"/>
              <a:gd name="connsiteX21" fmla="*/ 8284510 w 9144000"/>
              <a:gd name="connsiteY21" fmla="*/ 4609467 h 5148263"/>
              <a:gd name="connsiteX22" fmla="*/ 8265136 w 9144000"/>
              <a:gd name="connsiteY22" fmla="*/ 4593276 h 5148263"/>
              <a:gd name="connsiteX23" fmla="*/ 8242240 w 9144000"/>
              <a:gd name="connsiteY23" fmla="*/ 4580683 h 5148263"/>
              <a:gd name="connsiteX24" fmla="*/ 8229911 w 9144000"/>
              <a:gd name="connsiteY24" fmla="*/ 4575286 h 5148263"/>
              <a:gd name="connsiteX25" fmla="*/ 8217582 w 9144000"/>
              <a:gd name="connsiteY25" fmla="*/ 4571688 h 5148263"/>
              <a:gd name="connsiteX26" fmla="*/ 8199970 w 9144000"/>
              <a:gd name="connsiteY26" fmla="*/ 4568090 h 5148263"/>
              <a:gd name="connsiteX27" fmla="*/ 8184118 w 9144000"/>
              <a:gd name="connsiteY27" fmla="*/ 4564492 h 5148263"/>
              <a:gd name="connsiteX28" fmla="*/ 8168267 w 9144000"/>
              <a:gd name="connsiteY28" fmla="*/ 4562693 h 5148263"/>
              <a:gd name="connsiteX29" fmla="*/ 8152416 w 9144000"/>
              <a:gd name="connsiteY29" fmla="*/ 4562693 h 5148263"/>
              <a:gd name="connsiteX30" fmla="*/ 8136565 w 9144000"/>
              <a:gd name="connsiteY30" fmla="*/ 4564492 h 5148263"/>
              <a:gd name="connsiteX31" fmla="*/ 8122475 w 9144000"/>
              <a:gd name="connsiteY31" fmla="*/ 4566291 h 5148263"/>
              <a:gd name="connsiteX32" fmla="*/ 8108385 w 9144000"/>
              <a:gd name="connsiteY32" fmla="*/ 4569889 h 5148263"/>
              <a:gd name="connsiteX33" fmla="*/ 8094295 w 9144000"/>
              <a:gd name="connsiteY33" fmla="*/ 4573487 h 5148263"/>
              <a:gd name="connsiteX34" fmla="*/ 8080205 w 9144000"/>
              <a:gd name="connsiteY34" fmla="*/ 4578884 h 5148263"/>
              <a:gd name="connsiteX35" fmla="*/ 8067876 w 9144000"/>
              <a:gd name="connsiteY35" fmla="*/ 4584281 h 5148263"/>
              <a:gd name="connsiteX36" fmla="*/ 8044980 w 9144000"/>
              <a:gd name="connsiteY36" fmla="*/ 4598673 h 5148263"/>
              <a:gd name="connsiteX37" fmla="*/ 8025606 w 9144000"/>
              <a:gd name="connsiteY37" fmla="*/ 4616663 h 5148263"/>
              <a:gd name="connsiteX38" fmla="*/ 8007993 w 9144000"/>
              <a:gd name="connsiteY38" fmla="*/ 4636452 h 5148263"/>
              <a:gd name="connsiteX39" fmla="*/ 8011516 w 9144000"/>
              <a:gd name="connsiteY39" fmla="*/ 4641849 h 5148263"/>
              <a:gd name="connsiteX40" fmla="*/ 8020322 w 9144000"/>
              <a:gd name="connsiteY40" fmla="*/ 4650843 h 5148263"/>
              <a:gd name="connsiteX41" fmla="*/ 8027367 w 9144000"/>
              <a:gd name="connsiteY41" fmla="*/ 4658039 h 5148263"/>
              <a:gd name="connsiteX42" fmla="*/ 8036173 w 9144000"/>
              <a:gd name="connsiteY42" fmla="*/ 4663436 h 5148263"/>
              <a:gd name="connsiteX43" fmla="*/ 8046741 w 9144000"/>
              <a:gd name="connsiteY43" fmla="*/ 4670632 h 5148263"/>
              <a:gd name="connsiteX44" fmla="*/ 8059070 w 9144000"/>
              <a:gd name="connsiteY44" fmla="*/ 4676029 h 5148263"/>
              <a:gd name="connsiteX45" fmla="*/ 8050263 w 9144000"/>
              <a:gd name="connsiteY45" fmla="*/ 4685024 h 5148263"/>
              <a:gd name="connsiteX46" fmla="*/ 8043218 w 9144000"/>
              <a:gd name="connsiteY46" fmla="*/ 4697617 h 5148263"/>
              <a:gd name="connsiteX47" fmla="*/ 8036173 w 9144000"/>
              <a:gd name="connsiteY47" fmla="*/ 4708411 h 5148263"/>
              <a:gd name="connsiteX48" fmla="*/ 8030890 w 9144000"/>
              <a:gd name="connsiteY48" fmla="*/ 4721004 h 5148263"/>
              <a:gd name="connsiteX49" fmla="*/ 7727955 w 9144000"/>
              <a:gd name="connsiteY49" fmla="*/ 4804656 h 5148263"/>
              <a:gd name="connsiteX50" fmla="*/ 7382749 w 9144000"/>
              <a:gd name="connsiteY50" fmla="*/ 4901802 h 5148263"/>
              <a:gd name="connsiteX51" fmla="*/ 6991752 w 9144000"/>
              <a:gd name="connsiteY51" fmla="*/ 5016936 h 5148263"/>
              <a:gd name="connsiteX52" fmla="*/ 6553200 w 9144000"/>
              <a:gd name="connsiteY52" fmla="*/ 5148262 h 5148263"/>
              <a:gd name="connsiteX53" fmla="*/ 9144000 w 9144000"/>
              <a:gd name="connsiteY53" fmla="*/ 5148262 h 5148263"/>
              <a:gd name="connsiteX54" fmla="*/ 9144000 w 9144000"/>
              <a:gd name="connsiteY54" fmla="*/ 5148263 h 5148263"/>
              <a:gd name="connsiteX55" fmla="*/ 0 w 9144000"/>
              <a:gd name="connsiteY5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5148263">
                <a:moveTo>
                  <a:pt x="0" y="0"/>
                </a:moveTo>
                <a:lnTo>
                  <a:pt x="9144000" y="0"/>
                </a:lnTo>
                <a:lnTo>
                  <a:pt x="9144000" y="4460151"/>
                </a:lnTo>
                <a:lnTo>
                  <a:pt x="9105252" y="4467347"/>
                </a:lnTo>
                <a:lnTo>
                  <a:pt x="9052415" y="4476342"/>
                </a:lnTo>
                <a:lnTo>
                  <a:pt x="8974920" y="4490734"/>
                </a:lnTo>
                <a:lnTo>
                  <a:pt x="8872767" y="4512322"/>
                </a:lnTo>
                <a:lnTo>
                  <a:pt x="8744196" y="4541105"/>
                </a:lnTo>
                <a:lnTo>
                  <a:pt x="8585684" y="4578884"/>
                </a:lnTo>
                <a:lnTo>
                  <a:pt x="8395468" y="4625658"/>
                </a:lnTo>
                <a:lnTo>
                  <a:pt x="8390185" y="4611266"/>
                </a:lnTo>
                <a:lnTo>
                  <a:pt x="8383140" y="4596874"/>
                </a:lnTo>
                <a:lnTo>
                  <a:pt x="8376095" y="4586080"/>
                </a:lnTo>
                <a:lnTo>
                  <a:pt x="8367289" y="4577085"/>
                </a:lnTo>
                <a:lnTo>
                  <a:pt x="8344392" y="4584281"/>
                </a:lnTo>
                <a:lnTo>
                  <a:pt x="8333825" y="4589678"/>
                </a:lnTo>
                <a:lnTo>
                  <a:pt x="8325019" y="4595075"/>
                </a:lnTo>
                <a:lnTo>
                  <a:pt x="8317974" y="4602271"/>
                </a:lnTo>
                <a:lnTo>
                  <a:pt x="8310929" y="4609467"/>
                </a:lnTo>
                <a:lnTo>
                  <a:pt x="8305645" y="4618462"/>
                </a:lnTo>
                <a:lnTo>
                  <a:pt x="8302122" y="4627457"/>
                </a:lnTo>
                <a:lnTo>
                  <a:pt x="8284510" y="4609467"/>
                </a:lnTo>
                <a:lnTo>
                  <a:pt x="8265136" y="4593276"/>
                </a:lnTo>
                <a:lnTo>
                  <a:pt x="8242240" y="4580683"/>
                </a:lnTo>
                <a:lnTo>
                  <a:pt x="8229911" y="4575286"/>
                </a:lnTo>
                <a:lnTo>
                  <a:pt x="8217582" y="4571688"/>
                </a:lnTo>
                <a:lnTo>
                  <a:pt x="8199970" y="4568090"/>
                </a:lnTo>
                <a:lnTo>
                  <a:pt x="8184118" y="4564492"/>
                </a:lnTo>
                <a:lnTo>
                  <a:pt x="8168267" y="4562693"/>
                </a:lnTo>
                <a:lnTo>
                  <a:pt x="8152416" y="4562693"/>
                </a:lnTo>
                <a:lnTo>
                  <a:pt x="8136565" y="4564492"/>
                </a:lnTo>
                <a:lnTo>
                  <a:pt x="8122475" y="4566291"/>
                </a:lnTo>
                <a:lnTo>
                  <a:pt x="8108385" y="4569889"/>
                </a:lnTo>
                <a:lnTo>
                  <a:pt x="8094295" y="4573487"/>
                </a:lnTo>
                <a:lnTo>
                  <a:pt x="8080205" y="4578884"/>
                </a:lnTo>
                <a:lnTo>
                  <a:pt x="8067876" y="4584281"/>
                </a:lnTo>
                <a:lnTo>
                  <a:pt x="8044980" y="4598673"/>
                </a:lnTo>
                <a:lnTo>
                  <a:pt x="8025606" y="4616663"/>
                </a:lnTo>
                <a:lnTo>
                  <a:pt x="8007993" y="4636452"/>
                </a:lnTo>
                <a:lnTo>
                  <a:pt x="8011516" y="4641849"/>
                </a:lnTo>
                <a:lnTo>
                  <a:pt x="8020322" y="4650843"/>
                </a:lnTo>
                <a:lnTo>
                  <a:pt x="8027367" y="4658039"/>
                </a:lnTo>
                <a:lnTo>
                  <a:pt x="8036173" y="4663436"/>
                </a:lnTo>
                <a:lnTo>
                  <a:pt x="8046741" y="4670632"/>
                </a:lnTo>
                <a:lnTo>
                  <a:pt x="8059070" y="4676029"/>
                </a:lnTo>
                <a:lnTo>
                  <a:pt x="8050263" y="4685024"/>
                </a:lnTo>
                <a:lnTo>
                  <a:pt x="8043218" y="4697617"/>
                </a:lnTo>
                <a:lnTo>
                  <a:pt x="8036173" y="4708411"/>
                </a:lnTo>
                <a:lnTo>
                  <a:pt x="8030890" y="4721004"/>
                </a:lnTo>
                <a:lnTo>
                  <a:pt x="7727955" y="4804656"/>
                </a:lnTo>
                <a:lnTo>
                  <a:pt x="7382749" y="4901802"/>
                </a:lnTo>
                <a:lnTo>
                  <a:pt x="6991752" y="5016936"/>
                </a:lnTo>
                <a:lnTo>
                  <a:pt x="6553200" y="5148262"/>
                </a:lnTo>
                <a:lnTo>
                  <a:pt x="9144000" y="5148262"/>
                </a:lnTo>
                <a:lnTo>
                  <a:pt x="9144000" y="5148263"/>
                </a:lnTo>
                <a:lnTo>
                  <a:pt x="0" y="5148263"/>
                </a:lnTo>
                <a:close/>
              </a:path>
            </a:pathLst>
          </a:custGeom>
          <a:solidFill>
            <a:schemeClr val="bg1">
              <a:lumMod val="85000"/>
            </a:schemeClr>
          </a:solidFill>
          <a:ln>
            <a:noFill/>
          </a:ln>
          <a:effectLst/>
        </p:spPr>
        <p:txBody>
          <a:bodyPr vert="horz" wrap="square" lIns="0" tIns="144000" rIns="0" bIns="0" numCol="1" anchor="t" anchorCtr="0" compatLnSpc="1">
            <a:prstTxWarp prst="textNoShape">
              <a:avLst/>
            </a:prstTxWarp>
            <a:noAutofit/>
          </a:bodyPr>
          <a:lstStyle>
            <a:lvl1pPr marL="0" indent="0" algn="ctr">
              <a:buNone/>
              <a:defRPr lang="en-US" sz="1400" dirty="0">
                <a:solidFill>
                  <a:schemeClr val="bg1">
                    <a:lumMod val="50000"/>
                  </a:schemeClr>
                </a:solidFill>
              </a:defRPr>
            </a:lvl1pPr>
          </a:lstStyle>
          <a:p>
            <a:pPr marL="252000" lvl="0" indent="-252000" algn="ctr"/>
            <a:r>
              <a:rPr lang="en-US" noProof="0" dirty="0"/>
              <a:t>Click icon to add image</a:t>
            </a:r>
          </a:p>
        </p:txBody>
      </p:sp>
      <p:sp>
        <p:nvSpPr>
          <p:cNvPr id="7" name="Subtitle 2">
            <a:extLst>
              <a:ext uri="{FF2B5EF4-FFF2-40B4-BE49-F238E27FC236}">
                <a16:creationId xmlns:a16="http://schemas.microsoft.com/office/drawing/2014/main" id="{052539A8-3270-4B01-8144-98B9A7185DF8}"/>
              </a:ext>
            </a:extLst>
          </p:cNvPr>
          <p:cNvSpPr>
            <a:spLocks noGrp="1"/>
          </p:cNvSpPr>
          <p:nvPr>
            <p:ph type="subTitle" idx="1" hasCustomPrompt="1"/>
          </p:nvPr>
        </p:nvSpPr>
        <p:spPr bwMode="white">
          <a:xfrm>
            <a:off x="467999" y="936000"/>
            <a:ext cx="11324607" cy="369332"/>
          </a:xfrm>
        </p:spPr>
        <p:txBody>
          <a:bodyPr lIns="0" tIns="0" rIns="0" bIns="0"/>
          <a:lstStyle>
            <a:lvl1pPr marL="0" indent="0" algn="l">
              <a:buNone/>
              <a:defRPr sz="2400" i="1">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a:t>
            </a:r>
          </a:p>
        </p:txBody>
      </p:sp>
      <p:sp>
        <p:nvSpPr>
          <p:cNvPr id="8" name="Title 1">
            <a:extLst>
              <a:ext uri="{FF2B5EF4-FFF2-40B4-BE49-F238E27FC236}">
                <a16:creationId xmlns:a16="http://schemas.microsoft.com/office/drawing/2014/main" id="{146C7AD5-0DD3-406F-ACB9-ACABB0D58B92}"/>
              </a:ext>
            </a:extLst>
          </p:cNvPr>
          <p:cNvSpPr>
            <a:spLocks noGrp="1"/>
          </p:cNvSpPr>
          <p:nvPr>
            <p:ph type="ctrTitle" hasCustomPrompt="1"/>
          </p:nvPr>
        </p:nvSpPr>
        <p:spPr bwMode="white">
          <a:xfrm>
            <a:off x="467999" y="468000"/>
            <a:ext cx="11324607" cy="443198"/>
          </a:xfrm>
          <a:prstGeom prst="rect">
            <a:avLst/>
          </a:prstGeom>
        </p:spPr>
        <p:txBody>
          <a:bodyPr wrap="square" lIns="0" tIns="0" rIns="0" bIns="0" anchor="t" anchorCtr="0">
            <a:spAutoFit/>
          </a:bodyPr>
          <a:lstStyle>
            <a:lvl1pPr algn="l">
              <a:defRPr sz="3200" b="0" i="0">
                <a:solidFill>
                  <a:schemeClr val="bg1"/>
                </a:solidFill>
                <a:latin typeface="Fira Sans Medium" panose="020B0503050000020004" pitchFamily="34" charset="0"/>
              </a:defRPr>
            </a:lvl1pPr>
          </a:lstStyle>
          <a:p>
            <a:r>
              <a:rPr lang="en-US" noProof="0" dirty="0"/>
              <a:t>Header</a:t>
            </a:r>
          </a:p>
        </p:txBody>
      </p:sp>
      <p:sp>
        <p:nvSpPr>
          <p:cNvPr id="9" name="Slide Number Placeholder 2">
            <a:extLst>
              <a:ext uri="{FF2B5EF4-FFF2-40B4-BE49-F238E27FC236}">
                <a16:creationId xmlns:a16="http://schemas.microsoft.com/office/drawing/2014/main" id="{E2B4CBF1-75E5-0348-981D-5C4E7A4BD316}"/>
              </a:ext>
            </a:extLst>
          </p:cNvPr>
          <p:cNvSpPr>
            <a:spLocks noGrp="1"/>
          </p:cNvSpPr>
          <p:nvPr>
            <p:ph type="sldNum" sz="quarter" idx="11"/>
          </p:nvPr>
        </p:nvSpPr>
        <p:spPr>
          <a:xfrm>
            <a:off x="468000" y="6328147"/>
            <a:ext cx="451163" cy="123111"/>
          </a:xfrm>
        </p:spPr>
        <p:txBody>
          <a:bodyPr/>
          <a:lstStyle/>
          <a:p>
            <a:fld id="{EC50C849-B97A-2B45-B78A-6D9C352F693C}" type="slidenum">
              <a:rPr lang="en-US" smtClean="0"/>
              <a:pPr/>
              <a:t>‹#›</a:t>
            </a:fld>
            <a:endParaRPr lang="en-US" dirty="0"/>
          </a:p>
        </p:txBody>
      </p:sp>
      <p:sp>
        <p:nvSpPr>
          <p:cNvPr id="10" name="Slide Number Placeholder 2">
            <a:extLst>
              <a:ext uri="{FF2B5EF4-FFF2-40B4-BE49-F238E27FC236}">
                <a16:creationId xmlns:a16="http://schemas.microsoft.com/office/drawing/2014/main" id="{80313466-07B5-3048-86D8-C8C52C74FBA8}"/>
              </a:ext>
            </a:extLst>
          </p:cNvPr>
          <p:cNvSpPr txBox="1">
            <a:spLocks/>
          </p:cNvSpPr>
          <p:nvPr userDrawn="1"/>
        </p:nvSpPr>
        <p:spPr>
          <a:xfrm>
            <a:off x="468000" y="6328146"/>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0C849-B97A-2B45-B78A-6D9C352F693C}" type="slidenum">
              <a:rPr lang="en-US" b="0" i="0" smtClean="0">
                <a:solidFill>
                  <a:schemeClr val="bg1"/>
                </a:solidFill>
                <a:latin typeface="Fira Sans" panose="020B0503050000020004" pitchFamily="34" charset="0"/>
              </a:rPr>
              <a:pPr/>
              <a:t>‹#›</a:t>
            </a:fld>
            <a:endParaRPr lang="en-US" b="0" i="0" dirty="0">
              <a:solidFill>
                <a:schemeClr val="bg1"/>
              </a:solidFill>
              <a:latin typeface="Fira Sans" panose="020B0503050000020004" pitchFamily="34" charset="0"/>
            </a:endParaRPr>
          </a:p>
        </p:txBody>
      </p:sp>
      <p:pic>
        <p:nvPicPr>
          <p:cNvPr id="12" name="Picture 11" descr="A close up of a logo&#10;&#10;Description automatically generated">
            <a:extLst>
              <a:ext uri="{FF2B5EF4-FFF2-40B4-BE49-F238E27FC236}">
                <a16:creationId xmlns:a16="http://schemas.microsoft.com/office/drawing/2014/main" id="{16E5687A-8036-AA47-A83A-48FF2C742D4D}"/>
              </a:ext>
            </a:extLst>
          </p:cNvPr>
          <p:cNvPicPr>
            <a:picLocks noChangeAspect="1"/>
          </p:cNvPicPr>
          <p:nvPr userDrawn="1"/>
        </p:nvPicPr>
        <p:blipFill>
          <a:blip r:embed="rId6"/>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239377321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actives Accent Slide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9FF960-1235-4D4C-AA0C-78E40401838E}"/>
              </a:ext>
            </a:extLst>
          </p:cNvPr>
          <p:cNvSpPr/>
          <p:nvPr userDrawn="1"/>
        </p:nvSpPr>
        <p:spPr>
          <a:xfrm>
            <a:off x="1437694" y="0"/>
            <a:ext cx="10754306" cy="6858000"/>
          </a:xfrm>
          <a:prstGeom prst="rect">
            <a:avLst/>
          </a:prstGeom>
          <a:solidFill>
            <a:srgbClr val="B6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ira Sans" panose="020B0503050000020004" pitchFamily="34" charset="0"/>
            </a:endParaRPr>
          </a:p>
        </p:txBody>
      </p:sp>
      <p:pic>
        <p:nvPicPr>
          <p:cNvPr id="8" name="Picture 7" descr="A person looking at the camera&#10;&#10;Description automatically generated">
            <a:extLst>
              <a:ext uri="{FF2B5EF4-FFF2-40B4-BE49-F238E27FC236}">
                <a16:creationId xmlns:a16="http://schemas.microsoft.com/office/drawing/2014/main" id="{0AD7C4B1-AF51-5149-AC6D-1940620569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780"/>
          <a:stretch/>
        </p:blipFill>
        <p:spPr>
          <a:xfrm flipH="1">
            <a:off x="-1" y="0"/>
            <a:ext cx="6094590" cy="6858000"/>
          </a:xfrm>
          <a:prstGeom prst="rect">
            <a:avLst/>
          </a:prstGeom>
        </p:spPr>
      </p:pic>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Title 1">
            <a:extLst>
              <a:ext uri="{FF2B5EF4-FFF2-40B4-BE49-F238E27FC236}">
                <a16:creationId xmlns:a16="http://schemas.microsoft.com/office/drawing/2014/main" id="{A7173B4B-4596-E849-912F-6AC228ABFB04}"/>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5" name="Text Placeholder 7">
            <a:extLst>
              <a:ext uri="{FF2B5EF4-FFF2-40B4-BE49-F238E27FC236}">
                <a16:creationId xmlns:a16="http://schemas.microsoft.com/office/drawing/2014/main" id="{A6BDAAFA-E890-EF4E-A941-C4E9D851C171}"/>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19" name="Oval 18">
            <a:extLst>
              <a:ext uri="{FF2B5EF4-FFF2-40B4-BE49-F238E27FC236}">
                <a16:creationId xmlns:a16="http://schemas.microsoft.com/office/drawing/2014/main" id="{8B16D183-2390-5343-9F9D-55848BE461FD}"/>
              </a:ext>
            </a:extLst>
          </p:cNvPr>
          <p:cNvSpPr/>
          <p:nvPr userDrawn="1"/>
        </p:nvSpPr>
        <p:spPr>
          <a:xfrm>
            <a:off x="7602108" y="1862497"/>
            <a:ext cx="3521661" cy="35216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err="1">
              <a:solidFill>
                <a:schemeClr val="tx1"/>
              </a:solidFill>
              <a:latin typeface="Fira Sans" panose="020B0503050000020004" pitchFamily="34" charset="0"/>
            </a:endParaRPr>
          </a:p>
        </p:txBody>
      </p:sp>
      <p:sp>
        <p:nvSpPr>
          <p:cNvPr id="21" name="Text Placeholder 9">
            <a:extLst>
              <a:ext uri="{FF2B5EF4-FFF2-40B4-BE49-F238E27FC236}">
                <a16:creationId xmlns:a16="http://schemas.microsoft.com/office/drawing/2014/main" id="{6B1E9C4C-D78F-D643-82F7-2D179A88133A}"/>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22" name="Text Placeholder 14">
            <a:extLst>
              <a:ext uri="{FF2B5EF4-FFF2-40B4-BE49-F238E27FC236}">
                <a16:creationId xmlns:a16="http://schemas.microsoft.com/office/drawing/2014/main" id="{2A100C52-47FD-3B41-A773-0AB3E96AF2E0}"/>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23" name="Text Placeholder 14">
            <a:extLst>
              <a:ext uri="{FF2B5EF4-FFF2-40B4-BE49-F238E27FC236}">
                <a16:creationId xmlns:a16="http://schemas.microsoft.com/office/drawing/2014/main" id="{39EEAAE8-B2E6-724C-B666-84E9E202797D}"/>
              </a:ext>
            </a:extLst>
          </p:cNvPr>
          <p:cNvSpPr>
            <a:spLocks noGrp="1"/>
          </p:cNvSpPr>
          <p:nvPr>
            <p:ph type="body" sz="quarter" idx="16"/>
          </p:nvPr>
        </p:nvSpPr>
        <p:spPr>
          <a:xfrm>
            <a:off x="7812889" y="2931708"/>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20" name="Slide Number Placeholder 2">
            <a:extLst>
              <a:ext uri="{FF2B5EF4-FFF2-40B4-BE49-F238E27FC236}">
                <a16:creationId xmlns:a16="http://schemas.microsoft.com/office/drawing/2014/main" id="{96909B89-2FE2-604D-900A-19D5C002DCC4}"/>
              </a:ext>
            </a:extLst>
          </p:cNvPr>
          <p:cNvSpPr>
            <a:spLocks noGrp="1"/>
          </p:cNvSpPr>
          <p:nvPr>
            <p:ph type="sldNum" sz="quarter" idx="10"/>
          </p:nvPr>
        </p:nvSpPr>
        <p:spPr>
          <a:xfrm>
            <a:off x="468000" y="6328147"/>
            <a:ext cx="451163" cy="123111"/>
          </a:xfrm>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198C362C-855C-D445-853F-8827DE229407}"/>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4162044028"/>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oactives Accent Slide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9FF960-1235-4D4C-AA0C-78E40401838E}"/>
              </a:ext>
            </a:extLst>
          </p:cNvPr>
          <p:cNvSpPr/>
          <p:nvPr userDrawn="1"/>
        </p:nvSpPr>
        <p:spPr>
          <a:xfrm>
            <a:off x="1437694" y="0"/>
            <a:ext cx="10754306" cy="6858000"/>
          </a:xfrm>
          <a:prstGeom prst="rect">
            <a:avLst/>
          </a:prstGeom>
          <a:solidFill>
            <a:srgbClr val="B6C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ira Sans" panose="020B0503050000020004" pitchFamily="34" charset="0"/>
            </a:endParaRPr>
          </a:p>
        </p:txBody>
      </p:sp>
      <p:pic>
        <p:nvPicPr>
          <p:cNvPr id="8" name="Picture 7" descr="A person looking at the camera&#10;&#10;Description automatically generated">
            <a:extLst>
              <a:ext uri="{FF2B5EF4-FFF2-40B4-BE49-F238E27FC236}">
                <a16:creationId xmlns:a16="http://schemas.microsoft.com/office/drawing/2014/main" id="{0AD7C4B1-AF51-5149-AC6D-1940620569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780"/>
          <a:stretch/>
        </p:blipFill>
        <p:spPr>
          <a:xfrm flipH="1">
            <a:off x="-1" y="0"/>
            <a:ext cx="6094590" cy="6858000"/>
          </a:xfrm>
          <a:prstGeom prst="rect">
            <a:avLst/>
          </a:prstGeom>
        </p:spPr>
      </p:pic>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Title 1">
            <a:extLst>
              <a:ext uri="{FF2B5EF4-FFF2-40B4-BE49-F238E27FC236}">
                <a16:creationId xmlns:a16="http://schemas.microsoft.com/office/drawing/2014/main" id="{A7173B4B-4596-E849-912F-6AC228ABFB04}"/>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5" name="Text Placeholder 7">
            <a:extLst>
              <a:ext uri="{FF2B5EF4-FFF2-40B4-BE49-F238E27FC236}">
                <a16:creationId xmlns:a16="http://schemas.microsoft.com/office/drawing/2014/main" id="{A6BDAAFA-E890-EF4E-A941-C4E9D851C171}"/>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20" name="Text Placeholder 14">
            <a:extLst>
              <a:ext uri="{FF2B5EF4-FFF2-40B4-BE49-F238E27FC236}">
                <a16:creationId xmlns:a16="http://schemas.microsoft.com/office/drawing/2014/main" id="{C7108F69-62D8-174B-BE30-3DB1457B9E6B}"/>
              </a:ext>
            </a:extLst>
          </p:cNvPr>
          <p:cNvSpPr>
            <a:spLocks noGrp="1"/>
          </p:cNvSpPr>
          <p:nvPr>
            <p:ph type="body" sz="quarter" idx="16"/>
          </p:nvPr>
        </p:nvSpPr>
        <p:spPr>
          <a:xfrm>
            <a:off x="7812889" y="2931708"/>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21" name="Text Placeholder 9">
            <a:extLst>
              <a:ext uri="{FF2B5EF4-FFF2-40B4-BE49-F238E27FC236}">
                <a16:creationId xmlns:a16="http://schemas.microsoft.com/office/drawing/2014/main" id="{6B1E9C4C-D78F-D643-82F7-2D179A88133A}"/>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22" name="Text Placeholder 14">
            <a:extLst>
              <a:ext uri="{FF2B5EF4-FFF2-40B4-BE49-F238E27FC236}">
                <a16:creationId xmlns:a16="http://schemas.microsoft.com/office/drawing/2014/main" id="{2A100C52-47FD-3B41-A773-0AB3E96AF2E0}"/>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Slide Number Placeholder 2">
            <a:extLst>
              <a:ext uri="{FF2B5EF4-FFF2-40B4-BE49-F238E27FC236}">
                <a16:creationId xmlns:a16="http://schemas.microsoft.com/office/drawing/2014/main" id="{7AD36640-1C51-BE44-B1BD-DC765013820E}"/>
              </a:ext>
            </a:extLst>
          </p:cNvPr>
          <p:cNvSpPr>
            <a:spLocks noGrp="1"/>
          </p:cNvSpPr>
          <p:nvPr>
            <p:ph type="sldNum" sz="quarter" idx="10"/>
          </p:nvPr>
        </p:nvSpPr>
        <p:spPr>
          <a:xfrm>
            <a:off x="468000" y="6328147"/>
            <a:ext cx="451163" cy="123111"/>
          </a:xfrm>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FB624355-F290-1744-ADA0-8DD3C75A6032}"/>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2035606091"/>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oactives Accent Slide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9FF960-1235-4D4C-AA0C-78E40401838E}"/>
              </a:ext>
            </a:extLst>
          </p:cNvPr>
          <p:cNvSpPr/>
          <p:nvPr userDrawn="1"/>
        </p:nvSpPr>
        <p:spPr>
          <a:xfrm>
            <a:off x="0" y="0"/>
            <a:ext cx="12191999" cy="6858000"/>
          </a:xfrm>
          <a:prstGeom prst="rect">
            <a:avLst/>
          </a:prstGeom>
          <a:solidFill>
            <a:srgbClr val="B0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ira Sans" panose="020B0503050000020004" pitchFamily="34" charset="0"/>
            </a:endParaRPr>
          </a:p>
        </p:txBody>
      </p:sp>
      <p:pic>
        <p:nvPicPr>
          <p:cNvPr id="4" name="Picture 3" descr="A picture containing holding, ball, apple, white&#10;&#10;Description automatically generated">
            <a:extLst>
              <a:ext uri="{FF2B5EF4-FFF2-40B4-BE49-F238E27FC236}">
                <a16:creationId xmlns:a16="http://schemas.microsoft.com/office/drawing/2014/main" id="{857A4A8A-D254-5C4A-99B4-377B14BA36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92673" y="0"/>
            <a:ext cx="3488651" cy="4316703"/>
          </a:xfrm>
          <a:prstGeom prst="rect">
            <a:avLst/>
          </a:prstGeom>
        </p:spPr>
      </p:pic>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Title 1">
            <a:extLst>
              <a:ext uri="{FF2B5EF4-FFF2-40B4-BE49-F238E27FC236}">
                <a16:creationId xmlns:a16="http://schemas.microsoft.com/office/drawing/2014/main" id="{A7173B4B-4596-E849-912F-6AC228ABFB04}"/>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5" name="Text Placeholder 7">
            <a:extLst>
              <a:ext uri="{FF2B5EF4-FFF2-40B4-BE49-F238E27FC236}">
                <a16:creationId xmlns:a16="http://schemas.microsoft.com/office/drawing/2014/main" id="{A6BDAAFA-E890-EF4E-A941-C4E9D851C171}"/>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19" name="Oval 18">
            <a:extLst>
              <a:ext uri="{FF2B5EF4-FFF2-40B4-BE49-F238E27FC236}">
                <a16:creationId xmlns:a16="http://schemas.microsoft.com/office/drawing/2014/main" id="{8B16D183-2390-5343-9F9D-55848BE461FD}"/>
              </a:ext>
            </a:extLst>
          </p:cNvPr>
          <p:cNvSpPr/>
          <p:nvPr userDrawn="1"/>
        </p:nvSpPr>
        <p:spPr>
          <a:xfrm>
            <a:off x="7602108" y="1862497"/>
            <a:ext cx="3521661" cy="35216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err="1">
              <a:solidFill>
                <a:schemeClr val="tx1"/>
              </a:solidFill>
              <a:latin typeface="Fira Sans" panose="020B0503050000020004" pitchFamily="34" charset="0"/>
            </a:endParaRPr>
          </a:p>
        </p:txBody>
      </p:sp>
      <p:sp>
        <p:nvSpPr>
          <p:cNvPr id="21" name="Text Placeholder 9">
            <a:extLst>
              <a:ext uri="{FF2B5EF4-FFF2-40B4-BE49-F238E27FC236}">
                <a16:creationId xmlns:a16="http://schemas.microsoft.com/office/drawing/2014/main" id="{6B1E9C4C-D78F-D643-82F7-2D179A88133A}"/>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22" name="Text Placeholder 14">
            <a:extLst>
              <a:ext uri="{FF2B5EF4-FFF2-40B4-BE49-F238E27FC236}">
                <a16:creationId xmlns:a16="http://schemas.microsoft.com/office/drawing/2014/main" id="{2A100C52-47FD-3B41-A773-0AB3E96AF2E0}"/>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23" name="Text Placeholder 14">
            <a:extLst>
              <a:ext uri="{FF2B5EF4-FFF2-40B4-BE49-F238E27FC236}">
                <a16:creationId xmlns:a16="http://schemas.microsoft.com/office/drawing/2014/main" id="{39EEAAE8-B2E6-724C-B666-84E9E202797D}"/>
              </a:ext>
            </a:extLst>
          </p:cNvPr>
          <p:cNvSpPr>
            <a:spLocks noGrp="1"/>
          </p:cNvSpPr>
          <p:nvPr>
            <p:ph type="body" sz="quarter" idx="16"/>
          </p:nvPr>
        </p:nvSpPr>
        <p:spPr>
          <a:xfrm>
            <a:off x="7812889" y="2931708"/>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Slide Number Placeholder 2">
            <a:extLst>
              <a:ext uri="{FF2B5EF4-FFF2-40B4-BE49-F238E27FC236}">
                <a16:creationId xmlns:a16="http://schemas.microsoft.com/office/drawing/2014/main" id="{8E125F73-D010-A245-AD50-BDC8672437CF}"/>
              </a:ext>
            </a:extLst>
          </p:cNvPr>
          <p:cNvSpPr>
            <a:spLocks noGrp="1"/>
          </p:cNvSpPr>
          <p:nvPr>
            <p:ph type="sldNum" sz="quarter" idx="10"/>
          </p:nvPr>
        </p:nvSpPr>
        <p:spPr>
          <a:xfrm>
            <a:off x="468000" y="6328147"/>
            <a:ext cx="451163" cy="123111"/>
          </a:xfrm>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9A8373A0-4B45-CF4B-8025-5946299CD3AF}"/>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3886385090"/>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actives Accent Slide 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C7DC4-3F89-914B-B0B5-B165CF80170A}"/>
              </a:ext>
            </a:extLst>
          </p:cNvPr>
          <p:cNvSpPr/>
          <p:nvPr userDrawn="1"/>
        </p:nvSpPr>
        <p:spPr>
          <a:xfrm>
            <a:off x="0" y="0"/>
            <a:ext cx="12191999" cy="6858000"/>
          </a:xfrm>
          <a:prstGeom prst="rect">
            <a:avLst/>
          </a:prstGeom>
          <a:solidFill>
            <a:srgbClr val="B0C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Fira Sans" panose="020B0503050000020004" pitchFamily="34" charset="0"/>
            </a:endParaRPr>
          </a:p>
        </p:txBody>
      </p:sp>
      <p:pic>
        <p:nvPicPr>
          <p:cNvPr id="14" name="Picture 13" descr="A picture containing holding, ball, apple, white&#10;&#10;Description automatically generated">
            <a:extLst>
              <a:ext uri="{FF2B5EF4-FFF2-40B4-BE49-F238E27FC236}">
                <a16:creationId xmlns:a16="http://schemas.microsoft.com/office/drawing/2014/main" id="{09D40A26-F2AA-1C4F-8B58-6E17FC1156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692673" y="0"/>
            <a:ext cx="3488651" cy="4316703"/>
          </a:xfrm>
          <a:prstGeom prst="rect">
            <a:avLst/>
          </a:prstGeom>
        </p:spPr>
      </p:pic>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Title 1">
            <a:extLst>
              <a:ext uri="{FF2B5EF4-FFF2-40B4-BE49-F238E27FC236}">
                <a16:creationId xmlns:a16="http://schemas.microsoft.com/office/drawing/2014/main" id="{A7173B4B-4596-E849-912F-6AC228ABFB04}"/>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5" name="Text Placeholder 7">
            <a:extLst>
              <a:ext uri="{FF2B5EF4-FFF2-40B4-BE49-F238E27FC236}">
                <a16:creationId xmlns:a16="http://schemas.microsoft.com/office/drawing/2014/main" id="{A6BDAAFA-E890-EF4E-A941-C4E9D851C171}"/>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21" name="Text Placeholder 9">
            <a:extLst>
              <a:ext uri="{FF2B5EF4-FFF2-40B4-BE49-F238E27FC236}">
                <a16:creationId xmlns:a16="http://schemas.microsoft.com/office/drawing/2014/main" id="{6B1E9C4C-D78F-D643-82F7-2D179A88133A}"/>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22" name="Text Placeholder 14">
            <a:extLst>
              <a:ext uri="{FF2B5EF4-FFF2-40B4-BE49-F238E27FC236}">
                <a16:creationId xmlns:a16="http://schemas.microsoft.com/office/drawing/2014/main" id="{2A100C52-47FD-3B41-A773-0AB3E96AF2E0}"/>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23" name="Text Placeholder 14">
            <a:extLst>
              <a:ext uri="{FF2B5EF4-FFF2-40B4-BE49-F238E27FC236}">
                <a16:creationId xmlns:a16="http://schemas.microsoft.com/office/drawing/2014/main" id="{39EEAAE8-B2E6-724C-B666-84E9E202797D}"/>
              </a:ext>
            </a:extLst>
          </p:cNvPr>
          <p:cNvSpPr>
            <a:spLocks noGrp="1"/>
          </p:cNvSpPr>
          <p:nvPr>
            <p:ph type="body" sz="quarter" idx="16"/>
          </p:nvPr>
        </p:nvSpPr>
        <p:spPr>
          <a:xfrm>
            <a:off x="7812889" y="2931708"/>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9" name="Slide Number Placeholder 2">
            <a:extLst>
              <a:ext uri="{FF2B5EF4-FFF2-40B4-BE49-F238E27FC236}">
                <a16:creationId xmlns:a16="http://schemas.microsoft.com/office/drawing/2014/main" id="{28329889-B131-4E40-8AB1-CD11F3BCE8EE}"/>
              </a:ext>
            </a:extLst>
          </p:cNvPr>
          <p:cNvSpPr>
            <a:spLocks noGrp="1"/>
          </p:cNvSpPr>
          <p:nvPr>
            <p:ph type="sldNum" sz="quarter" idx="10"/>
          </p:nvPr>
        </p:nvSpPr>
        <p:spPr>
          <a:xfrm>
            <a:off x="468000" y="6328147"/>
            <a:ext cx="451163" cy="123111"/>
          </a:xfrm>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pic>
        <p:nvPicPr>
          <p:cNvPr id="16" name="Picture 15" descr="A close up of a logo&#10;&#10;Description automatically generated">
            <a:extLst>
              <a:ext uri="{FF2B5EF4-FFF2-40B4-BE49-F238E27FC236}">
                <a16:creationId xmlns:a16="http://schemas.microsoft.com/office/drawing/2014/main" id="{9E3D2E49-CEF8-CC4A-812C-5C88A39B192C}"/>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271890815"/>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oactives Accent Slide 5">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FF0EBF03-0760-FF46-AABB-528E96E279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Title 1">
            <a:extLst>
              <a:ext uri="{FF2B5EF4-FFF2-40B4-BE49-F238E27FC236}">
                <a16:creationId xmlns:a16="http://schemas.microsoft.com/office/drawing/2014/main" id="{A7173B4B-4596-E849-912F-6AC228ABFB04}"/>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5" name="Text Placeholder 7">
            <a:extLst>
              <a:ext uri="{FF2B5EF4-FFF2-40B4-BE49-F238E27FC236}">
                <a16:creationId xmlns:a16="http://schemas.microsoft.com/office/drawing/2014/main" id="{A6BDAAFA-E890-EF4E-A941-C4E9D851C171}"/>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19" name="Oval 18">
            <a:extLst>
              <a:ext uri="{FF2B5EF4-FFF2-40B4-BE49-F238E27FC236}">
                <a16:creationId xmlns:a16="http://schemas.microsoft.com/office/drawing/2014/main" id="{8B16D183-2390-5343-9F9D-55848BE461FD}"/>
              </a:ext>
            </a:extLst>
          </p:cNvPr>
          <p:cNvSpPr/>
          <p:nvPr userDrawn="1"/>
        </p:nvSpPr>
        <p:spPr>
          <a:xfrm>
            <a:off x="7602108" y="1862497"/>
            <a:ext cx="3521661" cy="352166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err="1">
              <a:solidFill>
                <a:schemeClr val="tx1"/>
              </a:solidFill>
              <a:latin typeface="Fira Sans" panose="020B0503050000020004" pitchFamily="34" charset="0"/>
            </a:endParaRPr>
          </a:p>
        </p:txBody>
      </p:sp>
      <p:sp>
        <p:nvSpPr>
          <p:cNvPr id="21" name="Text Placeholder 9">
            <a:extLst>
              <a:ext uri="{FF2B5EF4-FFF2-40B4-BE49-F238E27FC236}">
                <a16:creationId xmlns:a16="http://schemas.microsoft.com/office/drawing/2014/main" id="{6B1E9C4C-D78F-D643-82F7-2D179A88133A}"/>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22" name="Text Placeholder 14">
            <a:extLst>
              <a:ext uri="{FF2B5EF4-FFF2-40B4-BE49-F238E27FC236}">
                <a16:creationId xmlns:a16="http://schemas.microsoft.com/office/drawing/2014/main" id="{2A100C52-47FD-3B41-A773-0AB3E96AF2E0}"/>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23" name="Text Placeholder 14">
            <a:extLst>
              <a:ext uri="{FF2B5EF4-FFF2-40B4-BE49-F238E27FC236}">
                <a16:creationId xmlns:a16="http://schemas.microsoft.com/office/drawing/2014/main" id="{39EEAAE8-B2E6-724C-B666-84E9E202797D}"/>
              </a:ext>
            </a:extLst>
          </p:cNvPr>
          <p:cNvSpPr>
            <a:spLocks noGrp="1"/>
          </p:cNvSpPr>
          <p:nvPr>
            <p:ph type="body" sz="quarter" idx="16"/>
          </p:nvPr>
        </p:nvSpPr>
        <p:spPr>
          <a:xfrm>
            <a:off x="7812889" y="2931708"/>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Slide Number Placeholder 2">
            <a:extLst>
              <a:ext uri="{FF2B5EF4-FFF2-40B4-BE49-F238E27FC236}">
                <a16:creationId xmlns:a16="http://schemas.microsoft.com/office/drawing/2014/main" id="{21D2052B-731F-0344-84FA-A015E803A35F}"/>
              </a:ext>
            </a:extLst>
          </p:cNvPr>
          <p:cNvSpPr>
            <a:spLocks noGrp="1"/>
          </p:cNvSpPr>
          <p:nvPr>
            <p:ph type="sldNum" sz="quarter" idx="10"/>
          </p:nvPr>
        </p:nvSpPr>
        <p:spPr>
          <a:xfrm>
            <a:off x="468000" y="6328147"/>
            <a:ext cx="451163" cy="123111"/>
          </a:xfrm>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F0609DF3-7FFC-7A48-9BE7-591F11F15E8C}"/>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2324816572"/>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oactives Accent Slide 6">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9DCBE495-ABB6-0A47-8A30-30E59E17E8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02A0E04-BE10-BE47-9D89-EB46250A23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Title 1">
            <a:extLst>
              <a:ext uri="{FF2B5EF4-FFF2-40B4-BE49-F238E27FC236}">
                <a16:creationId xmlns:a16="http://schemas.microsoft.com/office/drawing/2014/main" id="{A7173B4B-4596-E849-912F-6AC228ABFB04}"/>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15" name="Text Placeholder 7">
            <a:extLst>
              <a:ext uri="{FF2B5EF4-FFF2-40B4-BE49-F238E27FC236}">
                <a16:creationId xmlns:a16="http://schemas.microsoft.com/office/drawing/2014/main" id="{A6BDAAFA-E890-EF4E-A941-C4E9D851C171}"/>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21" name="Text Placeholder 9">
            <a:extLst>
              <a:ext uri="{FF2B5EF4-FFF2-40B4-BE49-F238E27FC236}">
                <a16:creationId xmlns:a16="http://schemas.microsoft.com/office/drawing/2014/main" id="{6B1E9C4C-D78F-D643-82F7-2D179A88133A}"/>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22" name="Text Placeholder 14">
            <a:extLst>
              <a:ext uri="{FF2B5EF4-FFF2-40B4-BE49-F238E27FC236}">
                <a16:creationId xmlns:a16="http://schemas.microsoft.com/office/drawing/2014/main" id="{2A100C52-47FD-3B41-A773-0AB3E96AF2E0}"/>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23" name="Text Placeholder 14">
            <a:extLst>
              <a:ext uri="{FF2B5EF4-FFF2-40B4-BE49-F238E27FC236}">
                <a16:creationId xmlns:a16="http://schemas.microsoft.com/office/drawing/2014/main" id="{39EEAAE8-B2E6-724C-B666-84E9E202797D}"/>
              </a:ext>
            </a:extLst>
          </p:cNvPr>
          <p:cNvSpPr>
            <a:spLocks noGrp="1"/>
          </p:cNvSpPr>
          <p:nvPr>
            <p:ph type="body" sz="quarter" idx="16"/>
          </p:nvPr>
        </p:nvSpPr>
        <p:spPr>
          <a:xfrm>
            <a:off x="7812889" y="2931708"/>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Slide Number Placeholder 2">
            <a:extLst>
              <a:ext uri="{FF2B5EF4-FFF2-40B4-BE49-F238E27FC236}">
                <a16:creationId xmlns:a16="http://schemas.microsoft.com/office/drawing/2014/main" id="{5C7ECA02-1EB5-4546-9451-51FBF9A35B47}"/>
              </a:ext>
            </a:extLst>
          </p:cNvPr>
          <p:cNvSpPr>
            <a:spLocks noGrp="1"/>
          </p:cNvSpPr>
          <p:nvPr>
            <p:ph type="sldNum" sz="quarter" idx="10"/>
          </p:nvPr>
        </p:nvSpPr>
        <p:spPr>
          <a:xfrm>
            <a:off x="468000" y="6328147"/>
            <a:ext cx="451163" cy="123111"/>
          </a:xfrm>
        </p:spPr>
        <p:txBody>
          <a:bodyPr/>
          <a:lstStyle>
            <a:lvl1pPr>
              <a:defRPr b="0" i="0">
                <a:solidFill>
                  <a:schemeClr val="bg1"/>
                </a:solidFill>
                <a:latin typeface="Fira Sans" panose="020B0503050000020004" pitchFamily="34" charset="0"/>
              </a:defRPr>
            </a:lvl1pPr>
          </a:lstStyle>
          <a:p>
            <a:fld id="{EC50C849-B97A-2B45-B78A-6D9C352F693C}" type="slidenum">
              <a:rPr lang="en-US" smtClean="0"/>
              <a:pPr/>
              <a:t>‹#›</a:t>
            </a:fld>
            <a:endParaRPr lang="en-US" dirty="0"/>
          </a:p>
        </p:txBody>
      </p:sp>
      <p:pic>
        <p:nvPicPr>
          <p:cNvPr id="13" name="Picture 12" descr="A close up of a logo&#10;&#10;Description automatically generated">
            <a:extLst>
              <a:ext uri="{FF2B5EF4-FFF2-40B4-BE49-F238E27FC236}">
                <a16:creationId xmlns:a16="http://schemas.microsoft.com/office/drawing/2014/main" id="{54EDBA3A-1AA4-E047-8340-7A5EFFBECA37}"/>
              </a:ext>
            </a:extLst>
          </p:cNvPr>
          <p:cNvPicPr>
            <a:picLocks noChangeAspect="1"/>
          </p:cNvPicPr>
          <p:nvPr userDrawn="1"/>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98505908"/>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C 1 Column &amp; Corner Image">
    <p:spTree>
      <p:nvGrpSpPr>
        <p:cNvPr id="1" name=""/>
        <p:cNvGrpSpPr/>
        <p:nvPr/>
      </p:nvGrpSpPr>
      <p:grpSpPr>
        <a:xfrm>
          <a:off x="0" y="0"/>
          <a:ext cx="0" cy="0"/>
          <a:chOff x="0" y="0"/>
          <a:chExt cx="0" cy="0"/>
        </a:xfrm>
      </p:grpSpPr>
      <p:sp>
        <p:nvSpPr>
          <p:cNvPr id="12" name="Picture Placeholder 21">
            <a:extLst>
              <a:ext uri="{FF2B5EF4-FFF2-40B4-BE49-F238E27FC236}">
                <a16:creationId xmlns:a16="http://schemas.microsoft.com/office/drawing/2014/main" id="{23ACB6A6-40F3-5F4C-98C4-9286205AB372}"/>
              </a:ext>
            </a:extLst>
          </p:cNvPr>
          <p:cNvSpPr>
            <a:spLocks noGrp="1" noChangeAspect="1"/>
          </p:cNvSpPr>
          <p:nvPr>
            <p:ph type="pic" sz="quarter" idx="17" hasCustomPrompt="1"/>
          </p:nvPr>
        </p:nvSpPr>
        <p:spPr bwMode="auto">
          <a:xfrm>
            <a:off x="6097413" y="-10888"/>
            <a:ext cx="6105475" cy="2142253"/>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0 h 5148263"/>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812395 w 4575175"/>
              <a:gd name="connsiteY50" fmla="*/ 4901803 h 5016937"/>
              <a:gd name="connsiteX51" fmla="*/ 2421058 w 4575175"/>
              <a:gd name="connsiteY51" fmla="*/ 5016937 h 5016937"/>
              <a:gd name="connsiteX52" fmla="*/ 0 w 4575175"/>
              <a:gd name="connsiteY5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421058 w 4575175"/>
              <a:gd name="connsiteY50" fmla="*/ 5016937 h 5016937"/>
              <a:gd name="connsiteX51" fmla="*/ 0 w 4575175"/>
              <a:gd name="connsiteY5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2421058 w 4575175"/>
              <a:gd name="connsiteY49" fmla="*/ 5016937 h 5016937"/>
              <a:gd name="connsiteX50" fmla="*/ 0 w 4575175"/>
              <a:gd name="connsiteY5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2421058 w 4575175"/>
              <a:gd name="connsiteY48" fmla="*/ 5016937 h 5016937"/>
              <a:gd name="connsiteX49" fmla="*/ 0 w 4575175"/>
              <a:gd name="connsiteY4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2421058 w 4575175"/>
              <a:gd name="connsiteY47" fmla="*/ 5016937 h 5016937"/>
              <a:gd name="connsiteX48" fmla="*/ 0 w 4575175"/>
              <a:gd name="connsiteY4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2421058 w 4575175"/>
              <a:gd name="connsiteY46" fmla="*/ 5016937 h 5016937"/>
              <a:gd name="connsiteX47" fmla="*/ 0 w 4575175"/>
              <a:gd name="connsiteY4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2421058 w 4575175"/>
              <a:gd name="connsiteY45" fmla="*/ 5016937 h 5016937"/>
              <a:gd name="connsiteX46" fmla="*/ 0 w 4575175"/>
              <a:gd name="connsiteY4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2421058 w 4575175"/>
              <a:gd name="connsiteY44" fmla="*/ 5016937 h 5016937"/>
              <a:gd name="connsiteX45" fmla="*/ 0 w 4575175"/>
              <a:gd name="connsiteY4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2421058 w 4575175"/>
              <a:gd name="connsiteY43" fmla="*/ 5016937 h 5016937"/>
              <a:gd name="connsiteX44" fmla="*/ 0 w 4575175"/>
              <a:gd name="connsiteY4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2421058 w 4575175"/>
              <a:gd name="connsiteY42" fmla="*/ 5016937 h 5016937"/>
              <a:gd name="connsiteX43" fmla="*/ 0 w 4575175"/>
              <a:gd name="connsiteY4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2421058 w 4575175"/>
              <a:gd name="connsiteY41" fmla="*/ 5016937 h 5016937"/>
              <a:gd name="connsiteX42" fmla="*/ 0 w 4575175"/>
              <a:gd name="connsiteY4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2421058 w 4575175"/>
              <a:gd name="connsiteY40" fmla="*/ 5016937 h 5016937"/>
              <a:gd name="connsiteX41" fmla="*/ 0 w 4575175"/>
              <a:gd name="connsiteY4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2421058 w 4575175"/>
              <a:gd name="connsiteY39" fmla="*/ 5016937 h 5016937"/>
              <a:gd name="connsiteX40" fmla="*/ 0 w 4575175"/>
              <a:gd name="connsiteY4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2421058 w 4575175"/>
              <a:gd name="connsiteY38" fmla="*/ 5016937 h 5016937"/>
              <a:gd name="connsiteX39" fmla="*/ 0 w 4575175"/>
              <a:gd name="connsiteY3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2421058 w 4575175"/>
              <a:gd name="connsiteY37" fmla="*/ 5016937 h 5016937"/>
              <a:gd name="connsiteX38" fmla="*/ 0 w 4575175"/>
              <a:gd name="connsiteY3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2421058 w 4575175"/>
              <a:gd name="connsiteY36" fmla="*/ 5016937 h 5016937"/>
              <a:gd name="connsiteX37" fmla="*/ 0 w 4575175"/>
              <a:gd name="connsiteY3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2421058 w 4575175"/>
              <a:gd name="connsiteY35" fmla="*/ 5016937 h 5016937"/>
              <a:gd name="connsiteX36" fmla="*/ 0 w 4575175"/>
              <a:gd name="connsiteY3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2421058 w 4575175"/>
              <a:gd name="connsiteY34" fmla="*/ 5016937 h 5016937"/>
              <a:gd name="connsiteX35" fmla="*/ 0 w 4575175"/>
              <a:gd name="connsiteY3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2421058 w 4575175"/>
              <a:gd name="connsiteY33" fmla="*/ 5016937 h 5016937"/>
              <a:gd name="connsiteX34" fmla="*/ 0 w 4575175"/>
              <a:gd name="connsiteY3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2421058 w 4575175"/>
              <a:gd name="connsiteY32" fmla="*/ 5016937 h 5016937"/>
              <a:gd name="connsiteX33" fmla="*/ 0 w 4575175"/>
              <a:gd name="connsiteY3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2421058 w 4575175"/>
              <a:gd name="connsiteY31" fmla="*/ 5016937 h 5016937"/>
              <a:gd name="connsiteX32" fmla="*/ 0 w 4575175"/>
              <a:gd name="connsiteY3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2421058 w 4575175"/>
              <a:gd name="connsiteY30" fmla="*/ 5016937 h 5016937"/>
              <a:gd name="connsiteX31" fmla="*/ 0 w 4575175"/>
              <a:gd name="connsiteY3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2421058 w 4575175"/>
              <a:gd name="connsiteY29" fmla="*/ 5016937 h 5016937"/>
              <a:gd name="connsiteX30" fmla="*/ 0 w 4575175"/>
              <a:gd name="connsiteY3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2421058 w 4575175"/>
              <a:gd name="connsiteY28" fmla="*/ 5016937 h 5016937"/>
              <a:gd name="connsiteX29" fmla="*/ 0 w 4575175"/>
              <a:gd name="connsiteY2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2421058 w 4575175"/>
              <a:gd name="connsiteY27" fmla="*/ 5016937 h 5016937"/>
              <a:gd name="connsiteX28" fmla="*/ 0 w 4575175"/>
              <a:gd name="connsiteY2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2421058 w 4575175"/>
              <a:gd name="connsiteY26" fmla="*/ 5016937 h 5016937"/>
              <a:gd name="connsiteX27" fmla="*/ 0 w 4575175"/>
              <a:gd name="connsiteY27" fmla="*/ 0 h 5016937"/>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3647953 w 4575175"/>
              <a:gd name="connsiteY25" fmla="*/ 4571689 h 4627458"/>
              <a:gd name="connsiteX26" fmla="*/ 0 w 4575175"/>
              <a:gd name="connsiteY26"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0 w 4575175"/>
              <a:gd name="connsiteY25"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0 w 4575175"/>
              <a:gd name="connsiteY24"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0 w 4575175"/>
              <a:gd name="connsiteY23" fmla="*/ 0 h 4627458"/>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36092 w 4575175"/>
              <a:gd name="connsiteY19" fmla="*/ 4618463 h 4625659"/>
              <a:gd name="connsiteX20" fmla="*/ 3714939 w 4575175"/>
              <a:gd name="connsiteY20" fmla="*/ 4609468 h 4625659"/>
              <a:gd name="connsiteX21" fmla="*/ 3695548 w 4575175"/>
              <a:gd name="connsiteY21" fmla="*/ 4593277 h 4625659"/>
              <a:gd name="connsiteX22" fmla="*/ 0 w 4575175"/>
              <a:gd name="connsiteY2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14939 w 4575175"/>
              <a:gd name="connsiteY19" fmla="*/ 4609468 h 4625659"/>
              <a:gd name="connsiteX20" fmla="*/ 3695548 w 4575175"/>
              <a:gd name="connsiteY20" fmla="*/ 4593277 h 4625659"/>
              <a:gd name="connsiteX21" fmla="*/ 0 w 4575175"/>
              <a:gd name="connsiteY21"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14939 w 4575175"/>
              <a:gd name="connsiteY18" fmla="*/ 4609468 h 4625659"/>
              <a:gd name="connsiteX19" fmla="*/ 3695548 w 4575175"/>
              <a:gd name="connsiteY19" fmla="*/ 4593277 h 4625659"/>
              <a:gd name="connsiteX20" fmla="*/ 0 w 4575175"/>
              <a:gd name="connsiteY20"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14939 w 4575175"/>
              <a:gd name="connsiteY17" fmla="*/ 4609468 h 4625659"/>
              <a:gd name="connsiteX18" fmla="*/ 3695548 w 4575175"/>
              <a:gd name="connsiteY18" fmla="*/ 4593277 h 4625659"/>
              <a:gd name="connsiteX19" fmla="*/ 0 w 4575175"/>
              <a:gd name="connsiteY19"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695548 w 4575175"/>
              <a:gd name="connsiteY17" fmla="*/ 4593277 h 4625659"/>
              <a:gd name="connsiteX18" fmla="*/ 0 w 4575175"/>
              <a:gd name="connsiteY18"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695548 w 4575175"/>
              <a:gd name="connsiteY16" fmla="*/ 4593277 h 4625659"/>
              <a:gd name="connsiteX17" fmla="*/ 0 w 4575175"/>
              <a:gd name="connsiteY17"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695548 w 4575175"/>
              <a:gd name="connsiteY15" fmla="*/ 4593277 h 4625659"/>
              <a:gd name="connsiteX16" fmla="*/ 0 w 4575175"/>
              <a:gd name="connsiteY16"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695548 w 4575175"/>
              <a:gd name="connsiteY14" fmla="*/ 4593277 h 4625659"/>
              <a:gd name="connsiteX15" fmla="*/ 0 w 4575175"/>
              <a:gd name="connsiteY15"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695548 w 4575175"/>
              <a:gd name="connsiteY13" fmla="*/ 4593277 h 4625659"/>
              <a:gd name="connsiteX14" fmla="*/ 0 w 4575175"/>
              <a:gd name="connsiteY14"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695548 w 4575175"/>
              <a:gd name="connsiteY12" fmla="*/ 4593277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712587 w 4575175"/>
              <a:gd name="connsiteY12" fmla="*/ 4203811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712587 w 4575175"/>
              <a:gd name="connsiteY11" fmla="*/ 4203811 h 4625659"/>
              <a:gd name="connsiteX12" fmla="*/ 0 w 4575175"/>
              <a:gd name="connsiteY1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712587 w 4575175"/>
              <a:gd name="connsiteY10" fmla="*/ 4203811 h 4625659"/>
              <a:gd name="connsiteX11" fmla="*/ 0 w 4575175"/>
              <a:gd name="connsiteY11" fmla="*/ 0 h 4625659"/>
              <a:gd name="connsiteX0" fmla="*/ 0 w 4575175"/>
              <a:gd name="connsiteY0" fmla="*/ 0 h 4578885"/>
              <a:gd name="connsiteX1" fmla="*/ 4575175 w 4575175"/>
              <a:gd name="connsiteY1" fmla="*/ 0 h 4578885"/>
              <a:gd name="connsiteX2" fmla="*/ 4575175 w 4575175"/>
              <a:gd name="connsiteY2" fmla="*/ 4460152 h 4578885"/>
              <a:gd name="connsiteX3" fmla="*/ 4536394 w 4575175"/>
              <a:gd name="connsiteY3" fmla="*/ 4467348 h 4578885"/>
              <a:gd name="connsiteX4" fmla="*/ 4483511 w 4575175"/>
              <a:gd name="connsiteY4" fmla="*/ 4476343 h 4578885"/>
              <a:gd name="connsiteX5" fmla="*/ 4405948 w 4575175"/>
              <a:gd name="connsiteY5" fmla="*/ 4490735 h 4578885"/>
              <a:gd name="connsiteX6" fmla="*/ 4303707 w 4575175"/>
              <a:gd name="connsiteY6" fmla="*/ 4512323 h 4578885"/>
              <a:gd name="connsiteX7" fmla="*/ 4175024 w 4575175"/>
              <a:gd name="connsiteY7" fmla="*/ 4541106 h 4578885"/>
              <a:gd name="connsiteX8" fmla="*/ 4016374 w 4575175"/>
              <a:gd name="connsiteY8" fmla="*/ 4578885 h 4578885"/>
              <a:gd name="connsiteX9" fmla="*/ 3712587 w 4575175"/>
              <a:gd name="connsiteY9" fmla="*/ 4203811 h 4578885"/>
              <a:gd name="connsiteX10" fmla="*/ 0 w 4575175"/>
              <a:gd name="connsiteY10" fmla="*/ 0 h 4578885"/>
              <a:gd name="connsiteX0" fmla="*/ 0 w 4575175"/>
              <a:gd name="connsiteY0" fmla="*/ 0 h 4541106"/>
              <a:gd name="connsiteX1" fmla="*/ 4575175 w 4575175"/>
              <a:gd name="connsiteY1" fmla="*/ 0 h 4541106"/>
              <a:gd name="connsiteX2" fmla="*/ 4575175 w 4575175"/>
              <a:gd name="connsiteY2" fmla="*/ 4460152 h 4541106"/>
              <a:gd name="connsiteX3" fmla="*/ 4536394 w 4575175"/>
              <a:gd name="connsiteY3" fmla="*/ 4467348 h 4541106"/>
              <a:gd name="connsiteX4" fmla="*/ 4483511 w 4575175"/>
              <a:gd name="connsiteY4" fmla="*/ 4476343 h 4541106"/>
              <a:gd name="connsiteX5" fmla="*/ 4405948 w 4575175"/>
              <a:gd name="connsiteY5" fmla="*/ 4490735 h 4541106"/>
              <a:gd name="connsiteX6" fmla="*/ 4303707 w 4575175"/>
              <a:gd name="connsiteY6" fmla="*/ 4512323 h 4541106"/>
              <a:gd name="connsiteX7" fmla="*/ 4175024 w 4575175"/>
              <a:gd name="connsiteY7" fmla="*/ 4541106 h 4541106"/>
              <a:gd name="connsiteX8" fmla="*/ 3712587 w 4575175"/>
              <a:gd name="connsiteY8" fmla="*/ 4203811 h 4541106"/>
              <a:gd name="connsiteX9" fmla="*/ 0 w 4575175"/>
              <a:gd name="connsiteY9" fmla="*/ 0 h 4541106"/>
              <a:gd name="connsiteX0" fmla="*/ 0 w 4575175"/>
              <a:gd name="connsiteY0" fmla="*/ 0 h 4512323"/>
              <a:gd name="connsiteX1" fmla="*/ 4575175 w 4575175"/>
              <a:gd name="connsiteY1" fmla="*/ 0 h 4512323"/>
              <a:gd name="connsiteX2" fmla="*/ 4575175 w 4575175"/>
              <a:gd name="connsiteY2" fmla="*/ 4460152 h 4512323"/>
              <a:gd name="connsiteX3" fmla="*/ 4536394 w 4575175"/>
              <a:gd name="connsiteY3" fmla="*/ 4467348 h 4512323"/>
              <a:gd name="connsiteX4" fmla="*/ 4483511 w 4575175"/>
              <a:gd name="connsiteY4" fmla="*/ 4476343 h 4512323"/>
              <a:gd name="connsiteX5" fmla="*/ 4405948 w 4575175"/>
              <a:gd name="connsiteY5" fmla="*/ 4490735 h 4512323"/>
              <a:gd name="connsiteX6" fmla="*/ 4303707 w 4575175"/>
              <a:gd name="connsiteY6" fmla="*/ 4512323 h 4512323"/>
              <a:gd name="connsiteX7" fmla="*/ 3712587 w 4575175"/>
              <a:gd name="connsiteY7" fmla="*/ 4203811 h 4512323"/>
              <a:gd name="connsiteX8" fmla="*/ 0 w 4575175"/>
              <a:gd name="connsiteY8" fmla="*/ 0 h 4512323"/>
              <a:gd name="connsiteX0" fmla="*/ 0 w 4575175"/>
              <a:gd name="connsiteY0" fmla="*/ 0 h 4490735"/>
              <a:gd name="connsiteX1" fmla="*/ 4575175 w 4575175"/>
              <a:gd name="connsiteY1" fmla="*/ 0 h 4490735"/>
              <a:gd name="connsiteX2" fmla="*/ 4575175 w 4575175"/>
              <a:gd name="connsiteY2" fmla="*/ 4460152 h 4490735"/>
              <a:gd name="connsiteX3" fmla="*/ 4536394 w 4575175"/>
              <a:gd name="connsiteY3" fmla="*/ 4467348 h 4490735"/>
              <a:gd name="connsiteX4" fmla="*/ 4483511 w 4575175"/>
              <a:gd name="connsiteY4" fmla="*/ 4476343 h 4490735"/>
              <a:gd name="connsiteX5" fmla="*/ 4405948 w 4575175"/>
              <a:gd name="connsiteY5" fmla="*/ 4490735 h 4490735"/>
              <a:gd name="connsiteX6" fmla="*/ 3712587 w 4575175"/>
              <a:gd name="connsiteY6" fmla="*/ 4203811 h 4490735"/>
              <a:gd name="connsiteX7" fmla="*/ 0 w 4575175"/>
              <a:gd name="connsiteY7" fmla="*/ 0 h 4490735"/>
              <a:gd name="connsiteX0" fmla="*/ 0 w 4575175"/>
              <a:gd name="connsiteY0" fmla="*/ 0 h 4476343"/>
              <a:gd name="connsiteX1" fmla="*/ 4575175 w 4575175"/>
              <a:gd name="connsiteY1" fmla="*/ 0 h 4476343"/>
              <a:gd name="connsiteX2" fmla="*/ 4575175 w 4575175"/>
              <a:gd name="connsiteY2" fmla="*/ 4460152 h 4476343"/>
              <a:gd name="connsiteX3" fmla="*/ 4536394 w 4575175"/>
              <a:gd name="connsiteY3" fmla="*/ 4467348 h 4476343"/>
              <a:gd name="connsiteX4" fmla="*/ 4483511 w 4575175"/>
              <a:gd name="connsiteY4" fmla="*/ 4476343 h 4476343"/>
              <a:gd name="connsiteX5" fmla="*/ 3712587 w 4575175"/>
              <a:gd name="connsiteY5" fmla="*/ 4203811 h 4476343"/>
              <a:gd name="connsiteX6" fmla="*/ 0 w 4575175"/>
              <a:gd name="connsiteY6" fmla="*/ 0 h 4476343"/>
              <a:gd name="connsiteX0" fmla="*/ 0 w 4575175"/>
              <a:gd name="connsiteY0" fmla="*/ 0 h 4467348"/>
              <a:gd name="connsiteX1" fmla="*/ 4575175 w 4575175"/>
              <a:gd name="connsiteY1" fmla="*/ 0 h 4467348"/>
              <a:gd name="connsiteX2" fmla="*/ 4575175 w 4575175"/>
              <a:gd name="connsiteY2" fmla="*/ 4460152 h 4467348"/>
              <a:gd name="connsiteX3" fmla="*/ 4536394 w 4575175"/>
              <a:gd name="connsiteY3" fmla="*/ 4467348 h 4467348"/>
              <a:gd name="connsiteX4" fmla="*/ 3712587 w 4575175"/>
              <a:gd name="connsiteY4" fmla="*/ 4203811 h 4467348"/>
              <a:gd name="connsiteX5" fmla="*/ 0 w 4575175"/>
              <a:gd name="connsiteY5" fmla="*/ 0 h 4467348"/>
              <a:gd name="connsiteX0" fmla="*/ 0 w 4575175"/>
              <a:gd name="connsiteY0" fmla="*/ 0 h 4460152"/>
              <a:gd name="connsiteX1" fmla="*/ 4575175 w 4575175"/>
              <a:gd name="connsiteY1" fmla="*/ 0 h 4460152"/>
              <a:gd name="connsiteX2" fmla="*/ 4575175 w 4575175"/>
              <a:gd name="connsiteY2" fmla="*/ 4460152 h 4460152"/>
              <a:gd name="connsiteX3" fmla="*/ 3712587 w 4575175"/>
              <a:gd name="connsiteY3" fmla="*/ 4203811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3205933 w 4575175"/>
              <a:gd name="connsiteY3" fmla="*/ 877870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2846372 w 4575175"/>
              <a:gd name="connsiteY3" fmla="*/ 975933 h 4460152"/>
              <a:gd name="connsiteX4" fmla="*/ 0 w 4575175"/>
              <a:gd name="connsiteY4" fmla="*/ 0 h 4460152"/>
              <a:gd name="connsiteX0" fmla="*/ 0 w 4575175"/>
              <a:gd name="connsiteY0" fmla="*/ 0 h 975933"/>
              <a:gd name="connsiteX1" fmla="*/ 4575175 w 4575175"/>
              <a:gd name="connsiteY1" fmla="*/ 0 h 975933"/>
              <a:gd name="connsiteX2" fmla="*/ 4485285 w 4575175"/>
              <a:gd name="connsiteY2" fmla="*/ 194449 h 975933"/>
              <a:gd name="connsiteX3" fmla="*/ 2846372 w 4575175"/>
              <a:gd name="connsiteY3" fmla="*/ 975933 h 975933"/>
              <a:gd name="connsiteX4" fmla="*/ 0 w 4575175"/>
              <a:gd name="connsiteY4" fmla="*/ 0 h 975933"/>
              <a:gd name="connsiteX0" fmla="*/ 0 w 4583348"/>
              <a:gd name="connsiteY0" fmla="*/ 0 h 1600006"/>
              <a:gd name="connsiteX1" fmla="*/ 4575175 w 4583348"/>
              <a:gd name="connsiteY1" fmla="*/ 0 h 1600006"/>
              <a:gd name="connsiteX2" fmla="*/ 4583348 w 4583348"/>
              <a:gd name="connsiteY2" fmla="*/ 1600006 h 1600006"/>
              <a:gd name="connsiteX3" fmla="*/ 2846372 w 4583348"/>
              <a:gd name="connsiteY3" fmla="*/ 975933 h 1600006"/>
              <a:gd name="connsiteX4" fmla="*/ 0 w 4583348"/>
              <a:gd name="connsiteY4" fmla="*/ 0 h 1600006"/>
              <a:gd name="connsiteX0" fmla="*/ 0 w 3798850"/>
              <a:gd name="connsiteY0" fmla="*/ 0 h 1657209"/>
              <a:gd name="connsiteX1" fmla="*/ 3790677 w 3798850"/>
              <a:gd name="connsiteY1" fmla="*/ 57203 h 1657209"/>
              <a:gd name="connsiteX2" fmla="*/ 3798850 w 3798850"/>
              <a:gd name="connsiteY2" fmla="*/ 1657209 h 1657209"/>
              <a:gd name="connsiteX3" fmla="*/ 2061874 w 3798850"/>
              <a:gd name="connsiteY3" fmla="*/ 1033136 h 1657209"/>
              <a:gd name="connsiteX4" fmla="*/ 0 w 3798850"/>
              <a:gd name="connsiteY4" fmla="*/ 0 h 1657209"/>
              <a:gd name="connsiteX0" fmla="*/ 0 w 4583347"/>
              <a:gd name="connsiteY0" fmla="*/ 0 h 1608178"/>
              <a:gd name="connsiteX1" fmla="*/ 4575174 w 4583347"/>
              <a:gd name="connsiteY1" fmla="*/ 8172 h 1608178"/>
              <a:gd name="connsiteX2" fmla="*/ 4583347 w 4583347"/>
              <a:gd name="connsiteY2" fmla="*/ 1608178 h 1608178"/>
              <a:gd name="connsiteX3" fmla="*/ 2846371 w 4583347"/>
              <a:gd name="connsiteY3" fmla="*/ 984105 h 1608178"/>
              <a:gd name="connsiteX4" fmla="*/ 0 w 4583347"/>
              <a:gd name="connsiteY4" fmla="*/ 0 h 1608178"/>
              <a:gd name="connsiteX0" fmla="*/ 0 w 4583347"/>
              <a:gd name="connsiteY0" fmla="*/ 0 h 2487725"/>
              <a:gd name="connsiteX1" fmla="*/ 4575174 w 4583347"/>
              <a:gd name="connsiteY1" fmla="*/ 8172 h 2487725"/>
              <a:gd name="connsiteX2" fmla="*/ 4583347 w 4583347"/>
              <a:gd name="connsiteY2" fmla="*/ 1608178 h 2487725"/>
              <a:gd name="connsiteX3" fmla="*/ 1097596 w 4583347"/>
              <a:gd name="connsiteY3" fmla="*/ 2487725 h 2487725"/>
              <a:gd name="connsiteX4" fmla="*/ 0 w 4583347"/>
              <a:gd name="connsiteY4" fmla="*/ 0 h 2487725"/>
              <a:gd name="connsiteX0" fmla="*/ 0 w 4583347"/>
              <a:gd name="connsiteY0" fmla="*/ 0 h 1608178"/>
              <a:gd name="connsiteX1" fmla="*/ 4575174 w 4583347"/>
              <a:gd name="connsiteY1" fmla="*/ 8172 h 1608178"/>
              <a:gd name="connsiteX2" fmla="*/ 4583347 w 4583347"/>
              <a:gd name="connsiteY2" fmla="*/ 1608178 h 1608178"/>
              <a:gd name="connsiteX3" fmla="*/ 2919917 w 4583347"/>
              <a:gd name="connsiteY3" fmla="*/ 493793 h 1608178"/>
              <a:gd name="connsiteX4" fmla="*/ 0 w 4583347"/>
              <a:gd name="connsiteY4" fmla="*/ 0 h 1608178"/>
              <a:gd name="connsiteX0" fmla="*/ 0 w 4583347"/>
              <a:gd name="connsiteY0" fmla="*/ 0 h 1608178"/>
              <a:gd name="connsiteX1" fmla="*/ 4575174 w 4583347"/>
              <a:gd name="connsiteY1" fmla="*/ 8172 h 1608178"/>
              <a:gd name="connsiteX2" fmla="*/ 4583347 w 4583347"/>
              <a:gd name="connsiteY2" fmla="*/ 1608178 h 1608178"/>
              <a:gd name="connsiteX3" fmla="*/ 2372404 w 4583347"/>
              <a:gd name="connsiteY3" fmla="*/ 837010 h 1608178"/>
              <a:gd name="connsiteX4" fmla="*/ 0 w 4583347"/>
              <a:gd name="connsiteY4" fmla="*/ 0 h 160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347" h="1608178">
                <a:moveTo>
                  <a:pt x="0" y="0"/>
                </a:moveTo>
                <a:lnTo>
                  <a:pt x="4575174" y="8172"/>
                </a:lnTo>
                <a:cubicBezTo>
                  <a:pt x="4577898" y="541507"/>
                  <a:pt x="4580623" y="1074843"/>
                  <a:pt x="4583347" y="1608178"/>
                </a:cubicBezTo>
                <a:lnTo>
                  <a:pt x="2372404" y="837010"/>
                </a:lnTo>
                <a:lnTo>
                  <a:pt x="0" y="0"/>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sp>
        <p:nvSpPr>
          <p:cNvPr id="3" name="Slide Number Placeholder 2">
            <a:extLst>
              <a:ext uri="{FF2B5EF4-FFF2-40B4-BE49-F238E27FC236}">
                <a16:creationId xmlns:a16="http://schemas.microsoft.com/office/drawing/2014/main" id="{B4E715D6-ADA2-B44E-8002-B43C4850E835}"/>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8" name="Title 1">
            <a:extLst>
              <a:ext uri="{FF2B5EF4-FFF2-40B4-BE49-F238E27FC236}">
                <a16:creationId xmlns:a16="http://schemas.microsoft.com/office/drawing/2014/main" id="{FD98710A-0CA8-044C-BF63-E0403CAF63AA}"/>
              </a:ext>
            </a:extLst>
          </p:cNvPr>
          <p:cNvSpPr>
            <a:spLocks noGrp="1"/>
          </p:cNvSpPr>
          <p:nvPr>
            <p:ph type="title" hasCustomPrompt="1"/>
          </p:nvPr>
        </p:nvSpPr>
        <p:spPr>
          <a:xfrm>
            <a:off x="468000" y="468000"/>
            <a:ext cx="8490943" cy="443198"/>
          </a:xfrm>
          <a:prstGeom prst="rect">
            <a:avLst/>
          </a:prstGeom>
        </p:spPr>
        <p:txBody>
          <a:bodyPr lIns="0" tIns="0" rIns="0" bIns="0"/>
          <a:lstStyle>
            <a:lvl1pPr>
              <a:defRPr sz="3200" b="0" i="0">
                <a:latin typeface="Fira Sans Medium" panose="020B0503050000020004" pitchFamily="34" charset="0"/>
              </a:defRPr>
            </a:lvl1pPr>
          </a:lstStyle>
          <a:p>
            <a:r>
              <a:rPr lang="en-US" noProof="0" dirty="0"/>
              <a:t>Header</a:t>
            </a:r>
          </a:p>
        </p:txBody>
      </p:sp>
      <p:sp>
        <p:nvSpPr>
          <p:cNvPr id="9" name="Text Placeholder 9">
            <a:extLst>
              <a:ext uri="{FF2B5EF4-FFF2-40B4-BE49-F238E27FC236}">
                <a16:creationId xmlns:a16="http://schemas.microsoft.com/office/drawing/2014/main" id="{992965BB-FED7-8E45-9A0D-F35ABE78A290}"/>
              </a:ext>
            </a:extLst>
          </p:cNvPr>
          <p:cNvSpPr>
            <a:spLocks noGrp="1"/>
          </p:cNvSpPr>
          <p:nvPr>
            <p:ph type="body" sz="quarter" idx="14"/>
          </p:nvPr>
        </p:nvSpPr>
        <p:spPr>
          <a:xfrm>
            <a:off x="468313" y="1800225"/>
            <a:ext cx="11258863"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0" name="Text Placeholder 7">
            <a:extLst>
              <a:ext uri="{FF2B5EF4-FFF2-40B4-BE49-F238E27FC236}">
                <a16:creationId xmlns:a16="http://schemas.microsoft.com/office/drawing/2014/main" id="{D0EB07D2-3EB4-DC44-8D65-D6FFEAF30FCB}"/>
              </a:ext>
            </a:extLst>
          </p:cNvPr>
          <p:cNvSpPr>
            <a:spLocks noGrp="1"/>
          </p:cNvSpPr>
          <p:nvPr>
            <p:ph type="body" sz="quarter" idx="13" hasCustomPrompt="1"/>
          </p:nvPr>
        </p:nvSpPr>
        <p:spPr>
          <a:xfrm>
            <a:off x="468000" y="936876"/>
            <a:ext cx="8488075" cy="369332"/>
          </a:xfrm>
          <a:prstGeom prst="rect">
            <a:avLst/>
          </a:prstGeom>
        </p:spPr>
        <p:txBody>
          <a:bodyPr lIns="0" tIns="0" rIns="0" bIns="0"/>
          <a:lstStyle>
            <a:lvl1pPr marL="0" indent="0">
              <a:spcAft>
                <a:spcPts val="0"/>
              </a:spcAft>
              <a:buNone/>
              <a:defRPr sz="2400" b="0" i="1">
                <a:solidFill>
                  <a:srgbClr val="199B94"/>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Tree>
    <p:extLst>
      <p:ext uri="{BB962C8B-B14F-4D97-AF65-F5344CB8AC3E}">
        <p14:creationId xmlns:p14="http://schemas.microsoft.com/office/powerpoint/2010/main" val="2327773517"/>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oactives Final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EC108-DD81-8B46-9527-A07D29D576FB}"/>
              </a:ext>
            </a:extLst>
          </p:cNvPr>
          <p:cNvPicPr>
            <a:picLocks noChangeAspect="1"/>
          </p:cNvPicPr>
          <p:nvPr userDrawn="1"/>
        </p:nvPicPr>
        <p:blipFill>
          <a:blip r:embed="rId2"/>
          <a:srcRect/>
          <a:stretch/>
        </p:blipFill>
        <p:spPr bwMode="ltGray">
          <a:xfrm>
            <a:off x="0" y="0"/>
            <a:ext cx="12192000" cy="6858000"/>
          </a:xfrm>
          <a:prstGeom prst="rect">
            <a:avLst/>
          </a:prstGeom>
        </p:spPr>
      </p:pic>
      <p:pic>
        <p:nvPicPr>
          <p:cNvPr id="10" name="Picture 9">
            <a:extLst>
              <a:ext uri="{FF2B5EF4-FFF2-40B4-BE49-F238E27FC236}">
                <a16:creationId xmlns:a16="http://schemas.microsoft.com/office/drawing/2014/main" id="{08EBEAFB-93C3-074C-9906-1D124DCCA6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89923" y="3190484"/>
            <a:ext cx="5612156" cy="477033"/>
          </a:xfrm>
          <a:prstGeom prst="rect">
            <a:avLst/>
          </a:prstGeom>
        </p:spPr>
      </p:pic>
      <p:pic>
        <p:nvPicPr>
          <p:cNvPr id="5" name="Picture 4">
            <a:extLst>
              <a:ext uri="{FF2B5EF4-FFF2-40B4-BE49-F238E27FC236}">
                <a16:creationId xmlns:a16="http://schemas.microsoft.com/office/drawing/2014/main" id="{75E17CF1-21EE-4F02-912D-E11EFDC99DE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Tree>
    <p:extLst>
      <p:ext uri="{BB962C8B-B14F-4D97-AF65-F5344CB8AC3E}">
        <p14:creationId xmlns:p14="http://schemas.microsoft.com/office/powerpoint/2010/main" val="1852005876"/>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ioactives 1 Column Clea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C59C2D-BBE4-E34C-BEA4-106E7ED208CC}"/>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13" name="Title 1">
            <a:extLst>
              <a:ext uri="{FF2B5EF4-FFF2-40B4-BE49-F238E27FC236}">
                <a16:creationId xmlns:a16="http://schemas.microsoft.com/office/drawing/2014/main" id="{4A4D64AF-0B49-CF4A-B7C8-FA9AF0057271}"/>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accent5"/>
                </a:solidFill>
                <a:latin typeface="Fira Sans Medium" panose="020B0503050000020004" pitchFamily="34" charset="0"/>
              </a:defRPr>
            </a:lvl1pPr>
          </a:lstStyle>
          <a:p>
            <a:r>
              <a:rPr lang="en-US" noProof="0" dirty="0"/>
              <a:t>Header</a:t>
            </a:r>
          </a:p>
        </p:txBody>
      </p:sp>
      <p:sp>
        <p:nvSpPr>
          <p:cNvPr id="14" name="Text Placeholder 7">
            <a:extLst>
              <a:ext uri="{FF2B5EF4-FFF2-40B4-BE49-F238E27FC236}">
                <a16:creationId xmlns:a16="http://schemas.microsoft.com/office/drawing/2014/main" id="{FA962083-6AD8-8F46-8F7C-1ABECB61DAC0}"/>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accent6"/>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Tree>
    <p:extLst>
      <p:ext uri="{BB962C8B-B14F-4D97-AF65-F5344CB8AC3E}">
        <p14:creationId xmlns:p14="http://schemas.microsoft.com/office/powerpoint/2010/main" val="3944734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Green single-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9BC3-70C6-3140-93C8-9016B2A25E83}"/>
              </a:ext>
            </a:extLst>
          </p:cNvPr>
          <p:cNvPicPr>
            <a:picLocks noChangeAspect="1"/>
          </p:cNvPicPr>
          <p:nvPr userDrawn="1"/>
        </p:nvPicPr>
        <p:blipFill rotWithShape="1">
          <a:blip r:embed="rId2">
            <a:alphaModFix amt="50000"/>
          </a:blip>
          <a:srcRect l="7785" r="42346"/>
          <a:stretch/>
        </p:blipFill>
        <p:spPr>
          <a:xfrm>
            <a:off x="7053943" y="0"/>
            <a:ext cx="5138057" cy="6858000"/>
          </a:xfrm>
          <a:prstGeom prst="rect">
            <a:avLst/>
          </a:prstGeom>
        </p:spPr>
      </p:pic>
      <p:sp>
        <p:nvSpPr>
          <p:cNvPr id="7" name="Rectangle 6">
            <a:extLst>
              <a:ext uri="{FF2B5EF4-FFF2-40B4-BE49-F238E27FC236}">
                <a16:creationId xmlns:a16="http://schemas.microsoft.com/office/drawing/2014/main" id="{391C10F9-E478-6146-91DA-3C1F9FF030F4}"/>
              </a:ext>
            </a:extLst>
          </p:cNvPr>
          <p:cNvSpPr/>
          <p:nvPr userDrawn="1"/>
        </p:nvSpPr>
        <p:spPr>
          <a:xfrm>
            <a:off x="7053943" y="0"/>
            <a:ext cx="4553149" cy="6858000"/>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47A6A30-C973-624B-981E-72C6F2C89ED1}"/>
              </a:ext>
            </a:extLst>
          </p:cNvPr>
          <p:cNvSpPr>
            <a:spLocks noGrp="1"/>
          </p:cNvSpPr>
          <p:nvPr>
            <p:ph type="title" hasCustomPrompt="1"/>
          </p:nvPr>
        </p:nvSpPr>
        <p:spPr/>
        <p:txBody>
          <a:bodyPr/>
          <a:lstStyle>
            <a:lvl1pPr>
              <a:defRPr/>
            </a:lvl1pPr>
          </a:lstStyle>
          <a:p>
            <a:r>
              <a:rPr lang="en-US" dirty="0"/>
              <a:t>Header (Trebuchet Bold 32 </a:t>
            </a:r>
            <a:r>
              <a:rPr lang="en-US" dirty="0" err="1"/>
              <a:t>pt</a:t>
            </a:r>
            <a:r>
              <a:rPr lang="en-US" dirty="0"/>
              <a:t>)</a:t>
            </a:r>
          </a:p>
        </p:txBody>
      </p:sp>
      <p:sp>
        <p:nvSpPr>
          <p:cNvPr id="3" name="Content Placeholder 2">
            <a:extLst>
              <a:ext uri="{FF2B5EF4-FFF2-40B4-BE49-F238E27FC236}">
                <a16:creationId xmlns:a16="http://schemas.microsoft.com/office/drawing/2014/main" id="{ED20F73D-8F0A-C245-8C2E-E58A4DFF24BE}"/>
              </a:ext>
            </a:extLst>
          </p:cNvPr>
          <p:cNvSpPr>
            <a:spLocks noGrp="1"/>
          </p:cNvSpPr>
          <p:nvPr>
            <p:ph idx="1" hasCustomPrompt="1"/>
          </p:nvPr>
        </p:nvSpPr>
        <p:spPr>
          <a:xfrm>
            <a:off x="467999" y="1800000"/>
            <a:ext cx="11139093" cy="1805623"/>
          </a:xfrm>
        </p:spPr>
        <p:txBody>
          <a:bodyPr/>
          <a:lstStyle>
            <a:lvl1pPr>
              <a:lnSpc>
                <a:spcPct val="100000"/>
              </a:lnSpc>
              <a:defRPr/>
            </a:lvl1pPr>
            <a:lvl2pPr marL="0" indent="0">
              <a:buNone/>
              <a:defRPr/>
            </a:lvl2pPr>
            <a:lvl3pPr marL="0" indent="0">
              <a:lnSpc>
                <a:spcPct val="100000"/>
              </a:lnSpc>
              <a:spcBef>
                <a:spcPts val="1000"/>
              </a:spcBef>
              <a:buFont typeface="Arial" panose="020B0604020202020204" pitchFamily="34" charset="0"/>
              <a:buNone/>
              <a:defRPr sz="2000">
                <a:solidFill>
                  <a:schemeClr val="accent1"/>
                </a:solidFill>
              </a:defRPr>
            </a:lvl3pPr>
          </a:lstStyle>
          <a:p>
            <a:pPr lvl="0"/>
            <a:r>
              <a:rPr lang="en-US" dirty="0" err="1"/>
              <a:t>Donec</a:t>
            </a:r>
            <a:r>
              <a:rPr lang="en-US" dirty="0"/>
              <a:t> </a:t>
            </a:r>
            <a:r>
              <a:rPr lang="en-US" dirty="0" err="1"/>
              <a:t>elit</a:t>
            </a:r>
            <a:r>
              <a:rPr lang="en-US" dirty="0"/>
              <a:t> </a:t>
            </a:r>
            <a:r>
              <a:rPr lang="en-US" dirty="0" err="1"/>
              <a:t>eros</a:t>
            </a:r>
            <a:r>
              <a:rPr lang="en-US" dirty="0"/>
              <a:t>, convallis </a:t>
            </a:r>
            <a:r>
              <a:rPr lang="en-US" dirty="0" err="1"/>
              <a:t>ut</a:t>
            </a:r>
            <a:r>
              <a:rPr lang="en-US" dirty="0"/>
              <a:t>, </a:t>
            </a:r>
            <a:r>
              <a:rPr lang="en-US" dirty="0" err="1"/>
              <a:t>euismod</a:t>
            </a:r>
            <a:r>
              <a:rPr lang="en-US" dirty="0"/>
              <a:t> </a:t>
            </a:r>
            <a:r>
              <a:rPr lang="en-US" dirty="0" err="1"/>
              <a:t>eget</a:t>
            </a:r>
            <a:r>
              <a:rPr lang="en-US" dirty="0"/>
              <a:t>, </a:t>
            </a:r>
            <a:r>
              <a:rPr lang="en-US" dirty="0" err="1"/>
              <a:t>aliquet</a:t>
            </a:r>
            <a:r>
              <a:rPr lang="en-US" dirty="0"/>
              <a:t> </a:t>
            </a:r>
            <a:r>
              <a:rPr lang="en-US" dirty="0" err="1"/>
              <a:t>eu</a:t>
            </a:r>
            <a:r>
              <a:rPr lang="en-US" dirty="0"/>
              <a:t>, lorem</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endParaRPr lang="en-US" dirty="0"/>
          </a:p>
          <a:p>
            <a:pPr lvl="0"/>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2"/>
            <a:r>
              <a:rPr lang="en-US" dirty="0" err="1"/>
              <a:t>Suspendisse</a:t>
            </a:r>
            <a:r>
              <a:rPr lang="en-US" dirty="0"/>
              <a:t> ante est. Nam dolor. </a:t>
            </a:r>
            <a:r>
              <a:rPr lang="en-US" dirty="0" err="1"/>
              <a:t>Aliquam</a:t>
            </a:r>
            <a:r>
              <a:rPr lang="en-US" dirty="0"/>
              <a:t> fermentum. </a:t>
            </a:r>
            <a:br>
              <a:rPr lang="en-US" dirty="0"/>
            </a:br>
            <a:r>
              <a:rPr lang="en-US" dirty="0" err="1"/>
              <a:t>Nullam</a:t>
            </a:r>
            <a:r>
              <a:rPr lang="en-US" dirty="0"/>
              <a:t> convallis </a:t>
            </a:r>
            <a:r>
              <a:rPr lang="en-US" dirty="0" err="1"/>
              <a:t>urna</a:t>
            </a:r>
            <a:r>
              <a:rPr lang="en-US" dirty="0"/>
              <a:t> </a:t>
            </a:r>
            <a:r>
              <a:rPr lang="en-US" dirty="0" err="1"/>
              <a:t>nec</a:t>
            </a:r>
            <a:r>
              <a:rPr lang="en-US" dirty="0"/>
              <a:t> </a:t>
            </a:r>
            <a:r>
              <a:rPr lang="en-US" dirty="0" err="1"/>
              <a:t>nunc</a:t>
            </a:r>
            <a:r>
              <a:rPr lang="en-US" dirty="0"/>
              <a:t> </a:t>
            </a:r>
            <a:r>
              <a:rPr lang="en-US" dirty="0" err="1"/>
              <a:t>tincidunt</a:t>
            </a:r>
            <a:r>
              <a:rPr lang="en-US" dirty="0"/>
              <a:t> </a:t>
            </a:r>
            <a:r>
              <a:rPr lang="en-US" dirty="0" err="1"/>
              <a:t>tristique</a:t>
            </a:r>
            <a:r>
              <a:rPr lang="en-US" dirty="0"/>
              <a:t>.</a:t>
            </a:r>
          </a:p>
        </p:txBody>
      </p:sp>
      <p:sp>
        <p:nvSpPr>
          <p:cNvPr id="6" name="Slide Number Placeholder 5">
            <a:extLst>
              <a:ext uri="{FF2B5EF4-FFF2-40B4-BE49-F238E27FC236}">
                <a16:creationId xmlns:a16="http://schemas.microsoft.com/office/drawing/2014/main" id="{7C38A26E-A55A-DF4E-A7F6-B8DAAAAC14B5}"/>
              </a:ext>
            </a:extLst>
          </p:cNvPr>
          <p:cNvSpPr>
            <a:spLocks noGrp="1"/>
          </p:cNvSpPr>
          <p:nvPr>
            <p:ph type="sldNum" sz="quarter" idx="12"/>
          </p:nvPr>
        </p:nvSpPr>
        <p:spPr>
          <a:xfrm>
            <a:off x="468000" y="6228000"/>
            <a:ext cx="2743200" cy="184666"/>
          </a:xfrm>
          <a:prstGeom prst="rect">
            <a:avLst/>
          </a:prstGeom>
        </p:spPr>
        <p:txBody>
          <a:bodyPr>
            <a:spAutoFit/>
          </a:bodyPr>
          <a:lstStyle/>
          <a:p>
            <a:fld id="{E118D48E-C7CB-6244-969D-7BAEA9B6226C}" type="slidenum">
              <a:rPr lang="en-US" smtClean="0"/>
              <a:t>‹#›</a:t>
            </a:fld>
            <a:endParaRPr lang="en-US" dirty="0"/>
          </a:p>
        </p:txBody>
      </p:sp>
      <p:sp>
        <p:nvSpPr>
          <p:cNvPr id="8" name="Text Placeholder 7">
            <a:extLst>
              <a:ext uri="{FF2B5EF4-FFF2-40B4-BE49-F238E27FC236}">
                <a16:creationId xmlns:a16="http://schemas.microsoft.com/office/drawing/2014/main" id="{71996CA8-D140-9F48-A337-12091286CE29}"/>
              </a:ext>
            </a:extLst>
          </p:cNvPr>
          <p:cNvSpPr>
            <a:spLocks noGrp="1"/>
          </p:cNvSpPr>
          <p:nvPr>
            <p:ph type="body" sz="quarter" idx="13" hasCustomPrompt="1"/>
          </p:nvPr>
        </p:nvSpPr>
        <p:spPr>
          <a:xfrm>
            <a:off x="468000" y="1044000"/>
            <a:ext cx="11139094" cy="338554"/>
          </a:xfrm>
        </p:spPr>
        <p:txBody>
          <a:bodyPr/>
          <a:lstStyle>
            <a:lvl1pPr marL="0" indent="0">
              <a:spcAft>
                <a:spcPts val="0"/>
              </a:spcAft>
              <a:buNone/>
              <a:defRPr sz="2200" b="1" i="1">
                <a:solidFill>
                  <a:schemeClr val="accent1"/>
                </a:solidFill>
                <a:latin typeface="Trebuchet MS" panose="020B07030202020902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dirty="0"/>
              <a:t>Sub header (Trebuchet Bold Italic 24 </a:t>
            </a:r>
            <a:r>
              <a:rPr lang="en-US" dirty="0" err="1"/>
              <a:t>pt</a:t>
            </a:r>
            <a:r>
              <a:rPr lang="en-US" dirty="0"/>
              <a:t>)</a:t>
            </a:r>
          </a:p>
        </p:txBody>
      </p:sp>
      <p:pic>
        <p:nvPicPr>
          <p:cNvPr id="9" name="Picture 8">
            <a:extLst>
              <a:ext uri="{FF2B5EF4-FFF2-40B4-BE49-F238E27FC236}">
                <a16:creationId xmlns:a16="http://schemas.microsoft.com/office/drawing/2014/main" id="{14A8F0D9-1A14-DB4A-A5A2-F4344D10CC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03"/>
          <a:stretch/>
        </p:blipFill>
        <p:spPr>
          <a:xfrm>
            <a:off x="8692673" y="5940447"/>
            <a:ext cx="3499327" cy="917553"/>
          </a:xfrm>
          <a:prstGeom prst="rect">
            <a:avLst/>
          </a:prstGeom>
        </p:spPr>
      </p:pic>
    </p:spTree>
    <p:extLst>
      <p:ext uri="{BB962C8B-B14F-4D97-AF65-F5344CB8AC3E}">
        <p14:creationId xmlns:p14="http://schemas.microsoft.com/office/powerpoint/2010/main" val="1869777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I">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61FE3D0-05F6-46C1-A5EA-B2DE3515BA6E}"/>
              </a:ext>
            </a:extLst>
          </p:cNvPr>
          <p:cNvGraphicFramePr>
            <a:graphicFrameLocks noChangeAspect="1"/>
          </p:cNvGraphicFramePr>
          <p:nvPr userDrawn="1">
            <p:custDataLst>
              <p:tags r:id="rId1"/>
            </p:custDataLst>
            <p:extLst>
              <p:ext uri="{D42A27DB-BD31-4B8C-83A1-F6EECF244321}">
                <p14:modId xmlns:p14="http://schemas.microsoft.com/office/powerpoint/2010/main" val="1659549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6" name="Object 5" hidden="1">
                        <a:extLst>
                          <a:ext uri="{FF2B5EF4-FFF2-40B4-BE49-F238E27FC236}">
                            <a16:creationId xmlns:a16="http://schemas.microsoft.com/office/drawing/2014/main" id="{261FE3D0-05F6-46C1-A5EA-B2DE3515BA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A48407E-796A-40CA-AB97-FD69035658D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sp>
        <p:nvSpPr>
          <p:cNvPr id="8" name="Picture Placeholder 7">
            <a:extLst>
              <a:ext uri="{FF2B5EF4-FFF2-40B4-BE49-F238E27FC236}">
                <a16:creationId xmlns:a16="http://schemas.microsoft.com/office/drawing/2014/main" id="{37C9C340-AD27-5841-BF8F-0CE7DDB2F1B5}"/>
              </a:ext>
            </a:extLst>
          </p:cNvPr>
          <p:cNvSpPr>
            <a:spLocks noGrp="1"/>
          </p:cNvSpPr>
          <p:nvPr>
            <p:ph type="pic" sz="quarter" idx="10" hasCustomPrompt="1"/>
          </p:nvPr>
        </p:nvSpPr>
        <p:spPr>
          <a:xfrm>
            <a:off x="-4800" y="-1990"/>
            <a:ext cx="12196800" cy="685999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4758033 h 6858000"/>
              <a:gd name="connsiteX3" fmla="*/ 0 w 12192000"/>
              <a:gd name="connsiteY3" fmla="*/ 6858000 h 6858000"/>
              <a:gd name="connsiteX4" fmla="*/ 0 w 12192000"/>
              <a:gd name="connsiteY4"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0 w 12195175"/>
              <a:gd name="connsiteY3" fmla="*/ 6858000 h 6858000"/>
              <a:gd name="connsiteX4" fmla="*/ 0 w 12195175"/>
              <a:gd name="connsiteY4"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0 w 12195175"/>
              <a:gd name="connsiteY4" fmla="*/ 6858000 h 6858000"/>
              <a:gd name="connsiteX5" fmla="*/ 0 w 12195175"/>
              <a:gd name="connsiteY5"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0 w 12195175"/>
              <a:gd name="connsiteY4" fmla="*/ 6858000 h 6858000"/>
              <a:gd name="connsiteX5" fmla="*/ 0 w 12195175"/>
              <a:gd name="connsiteY5"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71075 w 12195175"/>
              <a:gd name="connsiteY4" fmla="*/ 5257800 h 6858000"/>
              <a:gd name="connsiteX5" fmla="*/ 0 w 12195175"/>
              <a:gd name="connsiteY5" fmla="*/ 6858000 h 6858000"/>
              <a:gd name="connsiteX6" fmla="*/ 0 w 12195175"/>
              <a:gd name="connsiteY6"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71075 w 12195175"/>
              <a:gd name="connsiteY4" fmla="*/ 5257800 h 6858000"/>
              <a:gd name="connsiteX5" fmla="*/ 0 w 12195175"/>
              <a:gd name="connsiteY5" fmla="*/ 6858000 h 6858000"/>
              <a:gd name="connsiteX6" fmla="*/ 0 w 12195175"/>
              <a:gd name="connsiteY6"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10023475 w 12195175"/>
              <a:gd name="connsiteY4" fmla="*/ 5321300 h 6858000"/>
              <a:gd name="connsiteX5" fmla="*/ 0 w 12195175"/>
              <a:gd name="connsiteY5" fmla="*/ 6858000 h 6858000"/>
              <a:gd name="connsiteX6" fmla="*/ 0 w 12195175"/>
              <a:gd name="connsiteY6"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0 w 12195175"/>
              <a:gd name="connsiteY5" fmla="*/ 6858000 h 6858000"/>
              <a:gd name="connsiteX6" fmla="*/ 0 w 12195175"/>
              <a:gd name="connsiteY6"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0 w 12195175"/>
              <a:gd name="connsiteY5" fmla="*/ 6858000 h 6858000"/>
              <a:gd name="connsiteX6" fmla="*/ 0 w 12195175"/>
              <a:gd name="connsiteY6"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0 w 12195175"/>
              <a:gd name="connsiteY5" fmla="*/ 6858000 h 6858000"/>
              <a:gd name="connsiteX6" fmla="*/ 0 w 12195175"/>
              <a:gd name="connsiteY6"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0 w 12195175"/>
              <a:gd name="connsiteY6" fmla="*/ 6858000 h 6858000"/>
              <a:gd name="connsiteX7" fmla="*/ 0 w 12195175"/>
              <a:gd name="connsiteY7"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0 w 12195175"/>
              <a:gd name="connsiteY6" fmla="*/ 6858000 h 6858000"/>
              <a:gd name="connsiteX7" fmla="*/ 0 w 12195175"/>
              <a:gd name="connsiteY7"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0 w 12195175"/>
              <a:gd name="connsiteY6" fmla="*/ 6858000 h 6858000"/>
              <a:gd name="connsiteX7" fmla="*/ 0 w 12195175"/>
              <a:gd name="connsiteY7"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0 w 12195175"/>
              <a:gd name="connsiteY6" fmla="*/ 6858000 h 6858000"/>
              <a:gd name="connsiteX7" fmla="*/ 0 w 12195175"/>
              <a:gd name="connsiteY7"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0 w 12195175"/>
              <a:gd name="connsiteY6" fmla="*/ 6858000 h 6858000"/>
              <a:gd name="connsiteX7" fmla="*/ 0 w 12195175"/>
              <a:gd name="connsiteY7"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0 w 12195175"/>
              <a:gd name="connsiteY6" fmla="*/ 6858000 h 6858000"/>
              <a:gd name="connsiteX7" fmla="*/ 0 w 12195175"/>
              <a:gd name="connsiteY7"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0 w 12195175"/>
              <a:gd name="connsiteY6" fmla="*/ 6858000 h 6858000"/>
              <a:gd name="connsiteX7" fmla="*/ 0 w 12195175"/>
              <a:gd name="connsiteY7"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0 w 12195175"/>
              <a:gd name="connsiteY7" fmla="*/ 6858000 h 6858000"/>
              <a:gd name="connsiteX8" fmla="*/ 0 w 12195175"/>
              <a:gd name="connsiteY8"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0 w 12195175"/>
              <a:gd name="connsiteY7" fmla="*/ 6858000 h 6858000"/>
              <a:gd name="connsiteX8" fmla="*/ 0 w 12195175"/>
              <a:gd name="connsiteY8"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44000 w 12195175"/>
              <a:gd name="connsiteY7" fmla="*/ 5080000 h 6858000"/>
              <a:gd name="connsiteX8" fmla="*/ 0 w 12195175"/>
              <a:gd name="connsiteY8" fmla="*/ 6858000 h 6858000"/>
              <a:gd name="connsiteX9" fmla="*/ 0 w 12195175"/>
              <a:gd name="connsiteY9"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44000 w 12195175"/>
              <a:gd name="connsiteY7" fmla="*/ 5080000 h 6858000"/>
              <a:gd name="connsiteX8" fmla="*/ 0 w 12195175"/>
              <a:gd name="connsiteY8" fmla="*/ 6858000 h 6858000"/>
              <a:gd name="connsiteX9" fmla="*/ 0 w 12195175"/>
              <a:gd name="connsiteY9"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44000 w 12195175"/>
              <a:gd name="connsiteY7" fmla="*/ 5080000 h 6858000"/>
              <a:gd name="connsiteX8" fmla="*/ 0 w 12195175"/>
              <a:gd name="connsiteY8" fmla="*/ 6858000 h 6858000"/>
              <a:gd name="connsiteX9" fmla="*/ 0 w 12195175"/>
              <a:gd name="connsiteY9"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44000 w 12195175"/>
              <a:gd name="connsiteY7" fmla="*/ 5080000 h 6858000"/>
              <a:gd name="connsiteX8" fmla="*/ 0 w 12195175"/>
              <a:gd name="connsiteY8" fmla="*/ 6858000 h 6858000"/>
              <a:gd name="connsiteX9" fmla="*/ 0 w 12195175"/>
              <a:gd name="connsiteY9"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44000 w 12195175"/>
              <a:gd name="connsiteY7" fmla="*/ 5080000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44000 w 12195175"/>
              <a:gd name="connsiteY7" fmla="*/ 5080000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44000 w 12195175"/>
              <a:gd name="connsiteY7" fmla="*/ 5080000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66225 w 12195175"/>
              <a:gd name="connsiteY7" fmla="*/ 5076825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66225 w 12195175"/>
              <a:gd name="connsiteY7" fmla="*/ 5076825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3575 w 12195175"/>
              <a:gd name="connsiteY6" fmla="*/ 5270500 h 6858000"/>
              <a:gd name="connsiteX7" fmla="*/ 9166225 w 12195175"/>
              <a:gd name="connsiteY7" fmla="*/ 5076825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9925 w 12195175"/>
              <a:gd name="connsiteY6" fmla="*/ 5245100 h 6858000"/>
              <a:gd name="connsiteX7" fmla="*/ 9166225 w 12195175"/>
              <a:gd name="connsiteY7" fmla="*/ 5076825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8375 w 12195175"/>
              <a:gd name="connsiteY4" fmla="*/ 5270500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0 w 12195175"/>
              <a:gd name="connsiteY9" fmla="*/ 6858000 h 6858000"/>
              <a:gd name="connsiteX10" fmla="*/ 0 w 12195175"/>
              <a:gd name="connsiteY10"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0 w 12195175"/>
              <a:gd name="connsiteY10" fmla="*/ 6858000 h 6858000"/>
              <a:gd name="connsiteX11" fmla="*/ 0 w 12195175"/>
              <a:gd name="connsiteY11"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0 w 12195175"/>
              <a:gd name="connsiteY11" fmla="*/ 6858000 h 6858000"/>
              <a:gd name="connsiteX12" fmla="*/ 0 w 12195175"/>
              <a:gd name="connsiteY12"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0 w 12195175"/>
              <a:gd name="connsiteY11" fmla="*/ 6858000 h 6858000"/>
              <a:gd name="connsiteX12" fmla="*/ 0 w 12195175"/>
              <a:gd name="connsiteY12"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0 w 12195175"/>
              <a:gd name="connsiteY11" fmla="*/ 6858000 h 6858000"/>
              <a:gd name="connsiteX12" fmla="*/ 0 w 12195175"/>
              <a:gd name="connsiteY12"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0 w 12195175"/>
              <a:gd name="connsiteY11" fmla="*/ 6858000 h 6858000"/>
              <a:gd name="connsiteX12" fmla="*/ 0 w 12195175"/>
              <a:gd name="connsiteY12"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0 w 12195175"/>
              <a:gd name="connsiteY11" fmla="*/ 6858000 h 6858000"/>
              <a:gd name="connsiteX12" fmla="*/ 0 w 12195175"/>
              <a:gd name="connsiteY12"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6647422 w 12195175"/>
              <a:gd name="connsiteY11" fmla="*/ 6120030 h 6858000"/>
              <a:gd name="connsiteX12" fmla="*/ 0 w 12195175"/>
              <a:gd name="connsiteY12" fmla="*/ 6858000 h 6858000"/>
              <a:gd name="connsiteX13" fmla="*/ 0 w 12195175"/>
              <a:gd name="connsiteY13"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6647422 w 12195175"/>
              <a:gd name="connsiteY11" fmla="*/ 6120030 h 6858000"/>
              <a:gd name="connsiteX12" fmla="*/ 0 w 12195175"/>
              <a:gd name="connsiteY12" fmla="*/ 6858000 h 6858000"/>
              <a:gd name="connsiteX13" fmla="*/ 0 w 12195175"/>
              <a:gd name="connsiteY13" fmla="*/ 0 h 6858000"/>
              <a:gd name="connsiteX0" fmla="*/ 0 w 12195175"/>
              <a:gd name="connsiteY0" fmla="*/ 0 h 6858000"/>
              <a:gd name="connsiteX1" fmla="*/ 12192000 w 12195175"/>
              <a:gd name="connsiteY1" fmla="*/ 0 h 6858000"/>
              <a:gd name="connsiteX2" fmla="*/ 12195175 w 12195175"/>
              <a:gd name="connsiteY2" fmla="*/ 4764383 h 6858000"/>
              <a:gd name="connsiteX3" fmla="*/ 10737850 w 12195175"/>
              <a:gd name="connsiteY3" fmla="*/ 5054600 h 6858000"/>
              <a:gd name="connsiteX4" fmla="*/ 9855200 w 12195175"/>
              <a:gd name="connsiteY4" fmla="*/ 5273675 h 6858000"/>
              <a:gd name="connsiteX5" fmla="*/ 9766300 w 12195175"/>
              <a:gd name="connsiteY5" fmla="*/ 5121275 h 6858000"/>
              <a:gd name="connsiteX6" fmla="*/ 9556750 w 12195175"/>
              <a:gd name="connsiteY6" fmla="*/ 5276850 h 6858000"/>
              <a:gd name="connsiteX7" fmla="*/ 9166225 w 12195175"/>
              <a:gd name="connsiteY7" fmla="*/ 5076825 h 6858000"/>
              <a:gd name="connsiteX8" fmla="*/ 8639175 w 12195175"/>
              <a:gd name="connsiteY8" fmla="*/ 5302250 h 6858000"/>
              <a:gd name="connsiteX9" fmla="*/ 8791575 w 12195175"/>
              <a:gd name="connsiteY9" fmla="*/ 5426075 h 6858000"/>
              <a:gd name="connsiteX10" fmla="*/ 8709025 w 12195175"/>
              <a:gd name="connsiteY10" fmla="*/ 5559425 h 6858000"/>
              <a:gd name="connsiteX11" fmla="*/ 6647422 w 12195175"/>
              <a:gd name="connsiteY11" fmla="*/ 6120030 h 6858000"/>
              <a:gd name="connsiteX12" fmla="*/ 0 w 12195175"/>
              <a:gd name="connsiteY12" fmla="*/ 6858000 h 6858000"/>
              <a:gd name="connsiteX13" fmla="*/ 0 w 12195175"/>
              <a:gd name="connsiteY13" fmla="*/ 0 h 6858000"/>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9766300 w 12195175"/>
              <a:gd name="connsiteY5" fmla="*/ 5121275 h 6867485"/>
              <a:gd name="connsiteX6" fmla="*/ 9556750 w 12195175"/>
              <a:gd name="connsiteY6" fmla="*/ 5276850 h 6867485"/>
              <a:gd name="connsiteX7" fmla="*/ 9166225 w 12195175"/>
              <a:gd name="connsiteY7" fmla="*/ 5076825 h 6867485"/>
              <a:gd name="connsiteX8" fmla="*/ 8639175 w 12195175"/>
              <a:gd name="connsiteY8" fmla="*/ 5302250 h 6867485"/>
              <a:gd name="connsiteX9" fmla="*/ 8791575 w 12195175"/>
              <a:gd name="connsiteY9" fmla="*/ 5426075 h 6867485"/>
              <a:gd name="connsiteX10" fmla="*/ 8709025 w 12195175"/>
              <a:gd name="connsiteY10" fmla="*/ 5559425 h 6867485"/>
              <a:gd name="connsiteX11" fmla="*/ 6647422 w 12195175"/>
              <a:gd name="connsiteY11" fmla="*/ 6120030 h 6867485"/>
              <a:gd name="connsiteX12" fmla="*/ 4105315 w 12195175"/>
              <a:gd name="connsiteY12" fmla="*/ 6867485 h 6867485"/>
              <a:gd name="connsiteX13" fmla="*/ 0 w 12195175"/>
              <a:gd name="connsiteY13" fmla="*/ 6858000 h 6867485"/>
              <a:gd name="connsiteX14" fmla="*/ 0 w 12195175"/>
              <a:gd name="connsiteY14"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9766300 w 12195175"/>
              <a:gd name="connsiteY5" fmla="*/ 5121275 h 6867485"/>
              <a:gd name="connsiteX6" fmla="*/ 9556750 w 12195175"/>
              <a:gd name="connsiteY6" fmla="*/ 5276850 h 6867485"/>
              <a:gd name="connsiteX7" fmla="*/ 9166225 w 12195175"/>
              <a:gd name="connsiteY7" fmla="*/ 5076825 h 6867485"/>
              <a:gd name="connsiteX8" fmla="*/ 8639175 w 12195175"/>
              <a:gd name="connsiteY8" fmla="*/ 5302250 h 6867485"/>
              <a:gd name="connsiteX9" fmla="*/ 8791575 w 12195175"/>
              <a:gd name="connsiteY9" fmla="*/ 5426075 h 6867485"/>
              <a:gd name="connsiteX10" fmla="*/ 8709025 w 12195175"/>
              <a:gd name="connsiteY10" fmla="*/ 5559425 h 6867485"/>
              <a:gd name="connsiteX11" fmla="*/ 6647422 w 12195175"/>
              <a:gd name="connsiteY11" fmla="*/ 6120030 h 6867485"/>
              <a:gd name="connsiteX12" fmla="*/ 4105315 w 12195175"/>
              <a:gd name="connsiteY12" fmla="*/ 6867485 h 6867485"/>
              <a:gd name="connsiteX13" fmla="*/ 0 w 12195175"/>
              <a:gd name="connsiteY13" fmla="*/ 6858000 h 6867485"/>
              <a:gd name="connsiteX14" fmla="*/ 0 w 12195175"/>
              <a:gd name="connsiteY14"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9766300 w 12195175"/>
              <a:gd name="connsiteY5" fmla="*/ 5121275 h 6867485"/>
              <a:gd name="connsiteX6" fmla="*/ 9556750 w 12195175"/>
              <a:gd name="connsiteY6" fmla="*/ 5276850 h 6867485"/>
              <a:gd name="connsiteX7" fmla="*/ 9166225 w 12195175"/>
              <a:gd name="connsiteY7" fmla="*/ 5076825 h 6867485"/>
              <a:gd name="connsiteX8" fmla="*/ 8639175 w 12195175"/>
              <a:gd name="connsiteY8" fmla="*/ 5302250 h 6867485"/>
              <a:gd name="connsiteX9" fmla="*/ 8791575 w 12195175"/>
              <a:gd name="connsiteY9" fmla="*/ 5426075 h 6867485"/>
              <a:gd name="connsiteX10" fmla="*/ 8709025 w 12195175"/>
              <a:gd name="connsiteY10" fmla="*/ 5559425 h 6867485"/>
              <a:gd name="connsiteX11" fmla="*/ 6647422 w 12195175"/>
              <a:gd name="connsiteY11" fmla="*/ 6120030 h 6867485"/>
              <a:gd name="connsiteX12" fmla="*/ 4105315 w 12195175"/>
              <a:gd name="connsiteY12" fmla="*/ 6867485 h 6867485"/>
              <a:gd name="connsiteX13" fmla="*/ 0 w 12195175"/>
              <a:gd name="connsiteY13" fmla="*/ 6858000 h 6867485"/>
              <a:gd name="connsiteX14" fmla="*/ 0 w 12195175"/>
              <a:gd name="connsiteY14"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9766300 w 12195175"/>
              <a:gd name="connsiteY5" fmla="*/ 5121275 h 6867485"/>
              <a:gd name="connsiteX6" fmla="*/ 9556750 w 12195175"/>
              <a:gd name="connsiteY6" fmla="*/ 5276850 h 6867485"/>
              <a:gd name="connsiteX7" fmla="*/ 9166225 w 12195175"/>
              <a:gd name="connsiteY7" fmla="*/ 5076825 h 6867485"/>
              <a:gd name="connsiteX8" fmla="*/ 8639175 w 12195175"/>
              <a:gd name="connsiteY8" fmla="*/ 5302250 h 6867485"/>
              <a:gd name="connsiteX9" fmla="*/ 8791575 w 12195175"/>
              <a:gd name="connsiteY9" fmla="*/ 5426075 h 6867485"/>
              <a:gd name="connsiteX10" fmla="*/ 8709025 w 12195175"/>
              <a:gd name="connsiteY10" fmla="*/ 5559425 h 6867485"/>
              <a:gd name="connsiteX11" fmla="*/ 6647422 w 12195175"/>
              <a:gd name="connsiteY11" fmla="*/ 6120030 h 6867485"/>
              <a:gd name="connsiteX12" fmla="*/ 4105315 w 12195175"/>
              <a:gd name="connsiteY12" fmla="*/ 6867485 h 6867485"/>
              <a:gd name="connsiteX13" fmla="*/ 0 w 12195175"/>
              <a:gd name="connsiteY13" fmla="*/ 6858000 h 6867485"/>
              <a:gd name="connsiteX14" fmla="*/ 0 w 12195175"/>
              <a:gd name="connsiteY14"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9766300 w 12195175"/>
              <a:gd name="connsiteY5" fmla="*/ 5121275 h 6867485"/>
              <a:gd name="connsiteX6" fmla="*/ 9408277 w 12195175"/>
              <a:gd name="connsiteY6" fmla="*/ 4706327 h 6867485"/>
              <a:gd name="connsiteX7" fmla="*/ 9166225 w 12195175"/>
              <a:gd name="connsiteY7" fmla="*/ 5076825 h 6867485"/>
              <a:gd name="connsiteX8" fmla="*/ 8639175 w 12195175"/>
              <a:gd name="connsiteY8" fmla="*/ 5302250 h 6867485"/>
              <a:gd name="connsiteX9" fmla="*/ 8791575 w 12195175"/>
              <a:gd name="connsiteY9" fmla="*/ 5426075 h 6867485"/>
              <a:gd name="connsiteX10" fmla="*/ 8709025 w 12195175"/>
              <a:gd name="connsiteY10" fmla="*/ 5559425 h 6867485"/>
              <a:gd name="connsiteX11" fmla="*/ 6647422 w 12195175"/>
              <a:gd name="connsiteY11" fmla="*/ 6120030 h 6867485"/>
              <a:gd name="connsiteX12" fmla="*/ 4105315 w 12195175"/>
              <a:gd name="connsiteY12" fmla="*/ 6867485 h 6867485"/>
              <a:gd name="connsiteX13" fmla="*/ 0 w 12195175"/>
              <a:gd name="connsiteY13" fmla="*/ 6858000 h 6867485"/>
              <a:gd name="connsiteX14" fmla="*/ 0 w 12195175"/>
              <a:gd name="connsiteY14"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9766300 w 12195175"/>
              <a:gd name="connsiteY5" fmla="*/ 5121275 h 6867485"/>
              <a:gd name="connsiteX6" fmla="*/ 9166225 w 12195175"/>
              <a:gd name="connsiteY6" fmla="*/ 5076825 h 6867485"/>
              <a:gd name="connsiteX7" fmla="*/ 8639175 w 12195175"/>
              <a:gd name="connsiteY7" fmla="*/ 5302250 h 6867485"/>
              <a:gd name="connsiteX8" fmla="*/ 8791575 w 12195175"/>
              <a:gd name="connsiteY8" fmla="*/ 5426075 h 6867485"/>
              <a:gd name="connsiteX9" fmla="*/ 8709025 w 12195175"/>
              <a:gd name="connsiteY9" fmla="*/ 5559425 h 6867485"/>
              <a:gd name="connsiteX10" fmla="*/ 6647422 w 12195175"/>
              <a:gd name="connsiteY10" fmla="*/ 6120030 h 6867485"/>
              <a:gd name="connsiteX11" fmla="*/ 4105315 w 12195175"/>
              <a:gd name="connsiteY11" fmla="*/ 6867485 h 6867485"/>
              <a:gd name="connsiteX12" fmla="*/ 0 w 12195175"/>
              <a:gd name="connsiteY12" fmla="*/ 6858000 h 6867485"/>
              <a:gd name="connsiteX13" fmla="*/ 0 w 12195175"/>
              <a:gd name="connsiteY13"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9166225 w 12195175"/>
              <a:gd name="connsiteY5" fmla="*/ 5076825 h 6867485"/>
              <a:gd name="connsiteX6" fmla="*/ 8639175 w 12195175"/>
              <a:gd name="connsiteY6" fmla="*/ 5302250 h 6867485"/>
              <a:gd name="connsiteX7" fmla="*/ 8791575 w 12195175"/>
              <a:gd name="connsiteY7" fmla="*/ 5426075 h 6867485"/>
              <a:gd name="connsiteX8" fmla="*/ 8709025 w 12195175"/>
              <a:gd name="connsiteY8" fmla="*/ 5559425 h 6867485"/>
              <a:gd name="connsiteX9" fmla="*/ 6647422 w 12195175"/>
              <a:gd name="connsiteY9" fmla="*/ 6120030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8639175 w 12195175"/>
              <a:gd name="connsiteY5" fmla="*/ 5302250 h 6867485"/>
              <a:gd name="connsiteX6" fmla="*/ 8791575 w 12195175"/>
              <a:gd name="connsiteY6" fmla="*/ 5426075 h 6867485"/>
              <a:gd name="connsiteX7" fmla="*/ 8709025 w 12195175"/>
              <a:gd name="connsiteY7" fmla="*/ 5559425 h 6867485"/>
              <a:gd name="connsiteX8" fmla="*/ 6647422 w 12195175"/>
              <a:gd name="connsiteY8" fmla="*/ 6120030 h 6867485"/>
              <a:gd name="connsiteX9" fmla="*/ 4105315 w 12195175"/>
              <a:gd name="connsiteY9" fmla="*/ 6867485 h 6867485"/>
              <a:gd name="connsiteX10" fmla="*/ 0 w 12195175"/>
              <a:gd name="connsiteY10" fmla="*/ 6858000 h 6867485"/>
              <a:gd name="connsiteX11" fmla="*/ 0 w 12195175"/>
              <a:gd name="connsiteY11"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8791575 w 12195175"/>
              <a:gd name="connsiteY5" fmla="*/ 5426075 h 6867485"/>
              <a:gd name="connsiteX6" fmla="*/ 8709025 w 12195175"/>
              <a:gd name="connsiteY6" fmla="*/ 5559425 h 6867485"/>
              <a:gd name="connsiteX7" fmla="*/ 6647422 w 12195175"/>
              <a:gd name="connsiteY7" fmla="*/ 612003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8709025 w 12195175"/>
              <a:gd name="connsiteY5" fmla="*/ 5559425 h 6867485"/>
              <a:gd name="connsiteX6" fmla="*/ 6647422 w 12195175"/>
              <a:gd name="connsiteY6" fmla="*/ 6120030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737850 w 12195175"/>
              <a:gd name="connsiteY3" fmla="*/ 5054600 h 6867485"/>
              <a:gd name="connsiteX4" fmla="*/ 9855200 w 12195175"/>
              <a:gd name="connsiteY4" fmla="*/ 527367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64383 h 6867485"/>
              <a:gd name="connsiteX3" fmla="*/ 10696293 w 12195175"/>
              <a:gd name="connsiteY3" fmla="*/ 4911436 h 6867485"/>
              <a:gd name="connsiteX4" fmla="*/ 9855200 w 12195175"/>
              <a:gd name="connsiteY4" fmla="*/ 527367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48929 h 6867485"/>
              <a:gd name="connsiteX3" fmla="*/ 10696293 w 12195175"/>
              <a:gd name="connsiteY3" fmla="*/ 4911436 h 6867485"/>
              <a:gd name="connsiteX4" fmla="*/ 9855200 w 12195175"/>
              <a:gd name="connsiteY4" fmla="*/ 527367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696293 w 12195175"/>
              <a:gd name="connsiteY3" fmla="*/ 4911436 h 6867485"/>
              <a:gd name="connsiteX4" fmla="*/ 9855200 w 12195175"/>
              <a:gd name="connsiteY4" fmla="*/ 527367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855200 w 12195175"/>
              <a:gd name="connsiteY4" fmla="*/ 527367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855200 w 12195175"/>
              <a:gd name="connsiteY4" fmla="*/ 527367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855200 w 12195175"/>
              <a:gd name="connsiteY4" fmla="*/ 527367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735144 w 12195175"/>
              <a:gd name="connsiteY4" fmla="*/ 5148985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702821 w 12195175"/>
              <a:gd name="connsiteY4" fmla="*/ 5232112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702821 w 12195175"/>
              <a:gd name="connsiteY4" fmla="*/ 5232112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702821 w 12195175"/>
              <a:gd name="connsiteY4" fmla="*/ 5232112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305710 w 12195175"/>
              <a:gd name="connsiteY4" fmla="*/ 5329094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305710 w 12195175"/>
              <a:gd name="connsiteY4" fmla="*/ 5329094 h 6867485"/>
              <a:gd name="connsiteX5" fmla="*/ 6647422 w 12195175"/>
              <a:gd name="connsiteY5" fmla="*/ 61200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305710 w 12195175"/>
              <a:gd name="connsiteY4" fmla="*/ 5329094 h 6867485"/>
              <a:gd name="connsiteX5" fmla="*/ 8886324 w 12195175"/>
              <a:gd name="connsiteY5" fmla="*/ 49968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305710 w 12195175"/>
              <a:gd name="connsiteY4" fmla="*/ 5329094 h 6867485"/>
              <a:gd name="connsiteX5" fmla="*/ 8886324 w 12195175"/>
              <a:gd name="connsiteY5" fmla="*/ 49968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305710 w 12195175"/>
              <a:gd name="connsiteY4" fmla="*/ 5329094 h 6867485"/>
              <a:gd name="connsiteX5" fmla="*/ 8886324 w 12195175"/>
              <a:gd name="connsiteY5" fmla="*/ 49968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5555 w 12195175"/>
              <a:gd name="connsiteY3" fmla="*/ 4989945 h 6867485"/>
              <a:gd name="connsiteX4" fmla="*/ 9305710 w 12195175"/>
              <a:gd name="connsiteY4" fmla="*/ 5329094 h 6867485"/>
              <a:gd name="connsiteX5" fmla="*/ 8886324 w 12195175"/>
              <a:gd name="connsiteY5" fmla="*/ 49968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695111 h 6867485"/>
              <a:gd name="connsiteX3" fmla="*/ 10768730 w 12195175"/>
              <a:gd name="connsiteY3" fmla="*/ 4999470 h 6867485"/>
              <a:gd name="connsiteX4" fmla="*/ 9305710 w 12195175"/>
              <a:gd name="connsiteY4" fmla="*/ 5329094 h 6867485"/>
              <a:gd name="connsiteX5" fmla="*/ 8886324 w 12195175"/>
              <a:gd name="connsiteY5" fmla="*/ 49968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05710 w 12195175"/>
              <a:gd name="connsiteY4" fmla="*/ 5329094 h 6867485"/>
              <a:gd name="connsiteX5" fmla="*/ 8886324 w 12195175"/>
              <a:gd name="connsiteY5" fmla="*/ 49968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02535 w 12195175"/>
              <a:gd name="connsiteY4" fmla="*/ 5338619 h 6867485"/>
              <a:gd name="connsiteX5" fmla="*/ 8886324 w 12195175"/>
              <a:gd name="connsiteY5" fmla="*/ 4996830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02535 w 12195175"/>
              <a:gd name="connsiteY4" fmla="*/ 5338619 h 6867485"/>
              <a:gd name="connsiteX5" fmla="*/ 9254575 w 12195175"/>
              <a:gd name="connsiteY5" fmla="*/ 5234955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02535 w 12195175"/>
              <a:gd name="connsiteY4" fmla="*/ 5338619 h 6867485"/>
              <a:gd name="connsiteX5" fmla="*/ 9254575 w 12195175"/>
              <a:gd name="connsiteY5" fmla="*/ 5234955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02535 w 12195175"/>
              <a:gd name="connsiteY4" fmla="*/ 5338619 h 6867485"/>
              <a:gd name="connsiteX5" fmla="*/ 9254575 w 12195175"/>
              <a:gd name="connsiteY5" fmla="*/ 5234955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5234 w 12195175"/>
              <a:gd name="connsiteY4" fmla="*/ 5338619 h 6867485"/>
              <a:gd name="connsiteX5" fmla="*/ 9254575 w 12195175"/>
              <a:gd name="connsiteY5" fmla="*/ 5234955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4105315 w 12195175"/>
              <a:gd name="connsiteY6" fmla="*/ 6867485 h 6867485"/>
              <a:gd name="connsiteX7" fmla="*/ 0 w 12195175"/>
              <a:gd name="connsiteY7" fmla="*/ 6858000 h 6867485"/>
              <a:gd name="connsiteX8" fmla="*/ 0 w 12195175"/>
              <a:gd name="connsiteY8"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8919012 w 12195175"/>
              <a:gd name="connsiteY6" fmla="*/ 5292725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87264 w 12195175"/>
              <a:gd name="connsiteY6" fmla="*/ 5346700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87264 w 12195175"/>
              <a:gd name="connsiteY6" fmla="*/ 5346700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87264 w 12195175"/>
              <a:gd name="connsiteY6" fmla="*/ 5346700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52344 w 12195175"/>
              <a:gd name="connsiteY6" fmla="*/ 5292725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4105315 w 12195175"/>
              <a:gd name="connsiteY7" fmla="*/ 6867485 h 6867485"/>
              <a:gd name="connsiteX8" fmla="*/ 0 w 12195175"/>
              <a:gd name="connsiteY8" fmla="*/ 6858000 h 6867485"/>
              <a:gd name="connsiteX9" fmla="*/ 0 w 12195175"/>
              <a:gd name="connsiteY9"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880917 w 12195175"/>
              <a:gd name="connsiteY7" fmla="*/ 542290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503142 w 12195175"/>
              <a:gd name="connsiteY7" fmla="*/ 506730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4105315 w 12195175"/>
              <a:gd name="connsiteY8" fmla="*/ 6867485 h 6867485"/>
              <a:gd name="connsiteX9" fmla="*/ 0 w 12195175"/>
              <a:gd name="connsiteY9" fmla="*/ 6858000 h 6867485"/>
              <a:gd name="connsiteX10" fmla="*/ 0 w 12195175"/>
              <a:gd name="connsiteY10"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131716 w 12195175"/>
              <a:gd name="connsiteY8" fmla="*/ 5457825 h 6867485"/>
              <a:gd name="connsiteX9" fmla="*/ 4105315 w 12195175"/>
              <a:gd name="connsiteY9" fmla="*/ 6867485 h 6867485"/>
              <a:gd name="connsiteX10" fmla="*/ 0 w 12195175"/>
              <a:gd name="connsiteY10" fmla="*/ 6858000 h 6867485"/>
              <a:gd name="connsiteX11" fmla="*/ 0 w 12195175"/>
              <a:gd name="connsiteY11"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4105315 w 12195175"/>
              <a:gd name="connsiteY9" fmla="*/ 6867485 h 6867485"/>
              <a:gd name="connsiteX10" fmla="*/ 0 w 12195175"/>
              <a:gd name="connsiteY10" fmla="*/ 6858000 h 6867485"/>
              <a:gd name="connsiteX11" fmla="*/ 0 w 12195175"/>
              <a:gd name="connsiteY11"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4105315 w 12195175"/>
              <a:gd name="connsiteY9" fmla="*/ 6867485 h 6867485"/>
              <a:gd name="connsiteX10" fmla="*/ 0 w 12195175"/>
              <a:gd name="connsiteY10" fmla="*/ 6858000 h 6867485"/>
              <a:gd name="connsiteX11" fmla="*/ 0 w 12195175"/>
              <a:gd name="connsiteY11"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4105315 w 12195175"/>
              <a:gd name="connsiteY9" fmla="*/ 6867485 h 6867485"/>
              <a:gd name="connsiteX10" fmla="*/ 0 w 12195175"/>
              <a:gd name="connsiteY10" fmla="*/ 6858000 h 6867485"/>
              <a:gd name="connsiteX11" fmla="*/ 0 w 12195175"/>
              <a:gd name="connsiteY11"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8322191 w 12195175"/>
              <a:gd name="connsiteY9" fmla="*/ 5534025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8436476 w 12195175"/>
              <a:gd name="connsiteY9" fmla="*/ 5556250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8436476 w 12195175"/>
              <a:gd name="connsiteY9" fmla="*/ 5556250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8436476 w 12195175"/>
              <a:gd name="connsiteY9" fmla="*/ 5556250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8436476 w 12195175"/>
              <a:gd name="connsiteY9" fmla="*/ 5556250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8436476 w 12195175"/>
              <a:gd name="connsiteY9" fmla="*/ 5556250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67485"/>
              <a:gd name="connsiteX1" fmla="*/ 12192000 w 12195175"/>
              <a:gd name="connsiteY1" fmla="*/ 0 h 6867485"/>
              <a:gd name="connsiteX2" fmla="*/ 12195175 w 12195175"/>
              <a:gd name="connsiteY2" fmla="*/ 4707811 h 6867485"/>
              <a:gd name="connsiteX3" fmla="*/ 10768730 w 12195175"/>
              <a:gd name="connsiteY3" fmla="*/ 4999470 h 6867485"/>
              <a:gd name="connsiteX4" fmla="*/ 9312059 w 12195175"/>
              <a:gd name="connsiteY4" fmla="*/ 5344969 h 6867485"/>
              <a:gd name="connsiteX5" fmla="*/ 9254575 w 12195175"/>
              <a:gd name="connsiteY5" fmla="*/ 5234955 h 6867485"/>
              <a:gd name="connsiteX6" fmla="*/ 9090439 w 12195175"/>
              <a:gd name="connsiteY6" fmla="*/ 5356225 h 6867485"/>
              <a:gd name="connsiteX7" fmla="*/ 8369810 w 12195175"/>
              <a:gd name="connsiteY7" fmla="*/ 5378450 h 6867485"/>
              <a:gd name="connsiteX8" fmla="*/ 8493618 w 12195175"/>
              <a:gd name="connsiteY8" fmla="*/ 5473700 h 6867485"/>
              <a:gd name="connsiteX9" fmla="*/ 8436476 w 12195175"/>
              <a:gd name="connsiteY9" fmla="*/ 5556250 h 6867485"/>
              <a:gd name="connsiteX10" fmla="*/ 4105315 w 12195175"/>
              <a:gd name="connsiteY10" fmla="*/ 6867485 h 6867485"/>
              <a:gd name="connsiteX11" fmla="*/ 0 w 12195175"/>
              <a:gd name="connsiteY11" fmla="*/ 6858000 h 6867485"/>
              <a:gd name="connsiteX12" fmla="*/ 0 w 12195175"/>
              <a:gd name="connsiteY12" fmla="*/ 0 h 6867485"/>
              <a:gd name="connsiteX0" fmla="*/ 0 w 12195175"/>
              <a:gd name="connsiteY0" fmla="*/ 0 h 6858000"/>
              <a:gd name="connsiteX1" fmla="*/ 12192000 w 12195175"/>
              <a:gd name="connsiteY1" fmla="*/ 0 h 6858000"/>
              <a:gd name="connsiteX2" fmla="*/ 12195175 w 12195175"/>
              <a:gd name="connsiteY2" fmla="*/ 4707811 h 6858000"/>
              <a:gd name="connsiteX3" fmla="*/ 10768730 w 12195175"/>
              <a:gd name="connsiteY3" fmla="*/ 4999470 h 6858000"/>
              <a:gd name="connsiteX4" fmla="*/ 9312059 w 12195175"/>
              <a:gd name="connsiteY4" fmla="*/ 5344969 h 6858000"/>
              <a:gd name="connsiteX5" fmla="*/ 9254575 w 12195175"/>
              <a:gd name="connsiteY5" fmla="*/ 5234955 h 6858000"/>
              <a:gd name="connsiteX6" fmla="*/ 9090439 w 12195175"/>
              <a:gd name="connsiteY6" fmla="*/ 5356225 h 6858000"/>
              <a:gd name="connsiteX7" fmla="*/ 8369810 w 12195175"/>
              <a:gd name="connsiteY7" fmla="*/ 5378450 h 6858000"/>
              <a:gd name="connsiteX8" fmla="*/ 8493618 w 12195175"/>
              <a:gd name="connsiteY8" fmla="*/ 5473700 h 6858000"/>
              <a:gd name="connsiteX9" fmla="*/ 8436476 w 12195175"/>
              <a:gd name="connsiteY9" fmla="*/ 5556250 h 6858000"/>
              <a:gd name="connsiteX10" fmla="*/ 3191037 w 12195175"/>
              <a:gd name="connsiteY10" fmla="*/ 6642632 h 6858000"/>
              <a:gd name="connsiteX11" fmla="*/ 0 w 12195175"/>
              <a:gd name="connsiteY11" fmla="*/ 6858000 h 6858000"/>
              <a:gd name="connsiteX12" fmla="*/ 0 w 12195175"/>
              <a:gd name="connsiteY12" fmla="*/ 0 h 6858000"/>
              <a:gd name="connsiteX0" fmla="*/ 0 w 12195175"/>
              <a:gd name="connsiteY0" fmla="*/ 0 h 6859990"/>
              <a:gd name="connsiteX1" fmla="*/ 12192000 w 12195175"/>
              <a:gd name="connsiteY1" fmla="*/ 0 h 6859990"/>
              <a:gd name="connsiteX2" fmla="*/ 12195175 w 12195175"/>
              <a:gd name="connsiteY2" fmla="*/ 4707811 h 6859990"/>
              <a:gd name="connsiteX3" fmla="*/ 10768730 w 12195175"/>
              <a:gd name="connsiteY3" fmla="*/ 4999470 h 6859990"/>
              <a:gd name="connsiteX4" fmla="*/ 9312059 w 12195175"/>
              <a:gd name="connsiteY4" fmla="*/ 5344969 h 6859990"/>
              <a:gd name="connsiteX5" fmla="*/ 9254575 w 12195175"/>
              <a:gd name="connsiteY5" fmla="*/ 5234955 h 6859990"/>
              <a:gd name="connsiteX6" fmla="*/ 9090439 w 12195175"/>
              <a:gd name="connsiteY6" fmla="*/ 5356225 h 6859990"/>
              <a:gd name="connsiteX7" fmla="*/ 8369810 w 12195175"/>
              <a:gd name="connsiteY7" fmla="*/ 5378450 h 6859990"/>
              <a:gd name="connsiteX8" fmla="*/ 8493618 w 12195175"/>
              <a:gd name="connsiteY8" fmla="*/ 5473700 h 6859990"/>
              <a:gd name="connsiteX9" fmla="*/ 8436476 w 12195175"/>
              <a:gd name="connsiteY9" fmla="*/ 5556250 h 6859990"/>
              <a:gd name="connsiteX10" fmla="*/ 3910469 w 12195175"/>
              <a:gd name="connsiteY10" fmla="*/ 6859990 h 6859990"/>
              <a:gd name="connsiteX11" fmla="*/ 0 w 12195175"/>
              <a:gd name="connsiteY11" fmla="*/ 6858000 h 6859990"/>
              <a:gd name="connsiteX12" fmla="*/ 0 w 12195175"/>
              <a:gd name="connsiteY12" fmla="*/ 0 h 6859990"/>
              <a:gd name="connsiteX0" fmla="*/ 0 w 12195175"/>
              <a:gd name="connsiteY0" fmla="*/ 0 h 6859990"/>
              <a:gd name="connsiteX1" fmla="*/ 12192000 w 12195175"/>
              <a:gd name="connsiteY1" fmla="*/ 0 h 6859990"/>
              <a:gd name="connsiteX2" fmla="*/ 12195175 w 12195175"/>
              <a:gd name="connsiteY2" fmla="*/ 4707811 h 6859990"/>
              <a:gd name="connsiteX3" fmla="*/ 10768730 w 12195175"/>
              <a:gd name="connsiteY3" fmla="*/ 4999470 h 6859990"/>
              <a:gd name="connsiteX4" fmla="*/ 9312059 w 12195175"/>
              <a:gd name="connsiteY4" fmla="*/ 5344969 h 6859990"/>
              <a:gd name="connsiteX5" fmla="*/ 9254575 w 12195175"/>
              <a:gd name="connsiteY5" fmla="*/ 5234955 h 6859990"/>
              <a:gd name="connsiteX6" fmla="*/ 9090439 w 12195175"/>
              <a:gd name="connsiteY6" fmla="*/ 5356225 h 6859990"/>
              <a:gd name="connsiteX7" fmla="*/ 8369810 w 12195175"/>
              <a:gd name="connsiteY7" fmla="*/ 5378450 h 6859990"/>
              <a:gd name="connsiteX8" fmla="*/ 8493618 w 12195175"/>
              <a:gd name="connsiteY8" fmla="*/ 5473700 h 6859990"/>
              <a:gd name="connsiteX9" fmla="*/ 8436476 w 12195175"/>
              <a:gd name="connsiteY9" fmla="*/ 5556250 h 6859990"/>
              <a:gd name="connsiteX10" fmla="*/ 3910469 w 12195175"/>
              <a:gd name="connsiteY10" fmla="*/ 6859990 h 6859990"/>
              <a:gd name="connsiteX11" fmla="*/ 0 w 12195175"/>
              <a:gd name="connsiteY11" fmla="*/ 6858000 h 6859990"/>
              <a:gd name="connsiteX12" fmla="*/ 0 w 12195175"/>
              <a:gd name="connsiteY12" fmla="*/ 0 h 6859990"/>
              <a:gd name="connsiteX0" fmla="*/ 0 w 12195175"/>
              <a:gd name="connsiteY0" fmla="*/ 0 h 6859990"/>
              <a:gd name="connsiteX1" fmla="*/ 12192000 w 12195175"/>
              <a:gd name="connsiteY1" fmla="*/ 0 h 6859990"/>
              <a:gd name="connsiteX2" fmla="*/ 12195175 w 12195175"/>
              <a:gd name="connsiteY2" fmla="*/ 4707811 h 6859990"/>
              <a:gd name="connsiteX3" fmla="*/ 10768730 w 12195175"/>
              <a:gd name="connsiteY3" fmla="*/ 4999470 h 6859990"/>
              <a:gd name="connsiteX4" fmla="*/ 9312059 w 12195175"/>
              <a:gd name="connsiteY4" fmla="*/ 5344969 h 6859990"/>
              <a:gd name="connsiteX5" fmla="*/ 9254575 w 12195175"/>
              <a:gd name="connsiteY5" fmla="*/ 5234955 h 6859990"/>
              <a:gd name="connsiteX6" fmla="*/ 9090439 w 12195175"/>
              <a:gd name="connsiteY6" fmla="*/ 5356225 h 6859990"/>
              <a:gd name="connsiteX7" fmla="*/ 8369810 w 12195175"/>
              <a:gd name="connsiteY7" fmla="*/ 5378450 h 6859990"/>
              <a:gd name="connsiteX8" fmla="*/ 8493618 w 12195175"/>
              <a:gd name="connsiteY8" fmla="*/ 5473700 h 6859990"/>
              <a:gd name="connsiteX9" fmla="*/ 8436476 w 12195175"/>
              <a:gd name="connsiteY9" fmla="*/ 5556250 h 6859990"/>
              <a:gd name="connsiteX10" fmla="*/ 3910469 w 12195175"/>
              <a:gd name="connsiteY10" fmla="*/ 6859990 h 6859990"/>
              <a:gd name="connsiteX11" fmla="*/ 0 w 12195175"/>
              <a:gd name="connsiteY11" fmla="*/ 6858000 h 6859990"/>
              <a:gd name="connsiteX12" fmla="*/ 0 w 12195175"/>
              <a:gd name="connsiteY12" fmla="*/ 0 h 68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5175" h="6859990">
                <a:moveTo>
                  <a:pt x="0" y="0"/>
                </a:moveTo>
                <a:lnTo>
                  <a:pt x="12192000" y="0"/>
                </a:lnTo>
                <a:cubicBezTo>
                  <a:pt x="12193058" y="1588128"/>
                  <a:pt x="12194117" y="3119683"/>
                  <a:pt x="12195175" y="4707811"/>
                </a:cubicBezTo>
                <a:cubicBezTo>
                  <a:pt x="11709400" y="4788675"/>
                  <a:pt x="11441520" y="4853951"/>
                  <a:pt x="10768730" y="4999470"/>
                </a:cubicBezTo>
                <a:lnTo>
                  <a:pt x="9312059" y="5344969"/>
                </a:lnTo>
                <a:cubicBezTo>
                  <a:pt x="9297337" y="5292270"/>
                  <a:pt x="9292097" y="5275532"/>
                  <a:pt x="9254575" y="5234955"/>
                </a:cubicBezTo>
                <a:cubicBezTo>
                  <a:pt x="9182717" y="5248473"/>
                  <a:pt x="9110561" y="5300037"/>
                  <a:pt x="9090439" y="5356225"/>
                </a:cubicBezTo>
                <a:cubicBezTo>
                  <a:pt x="9018639" y="5285949"/>
                  <a:pt x="8708605" y="5037673"/>
                  <a:pt x="8369810" y="5378450"/>
                </a:cubicBezTo>
                <a:cubicBezTo>
                  <a:pt x="8429069" y="5436658"/>
                  <a:pt x="8426595" y="5447778"/>
                  <a:pt x="8493618" y="5473700"/>
                </a:cubicBezTo>
                <a:cubicBezTo>
                  <a:pt x="8485682" y="5499629"/>
                  <a:pt x="8472628" y="5489053"/>
                  <a:pt x="8436476" y="5556250"/>
                </a:cubicBezTo>
                <a:cubicBezTo>
                  <a:pt x="7470174" y="5798073"/>
                  <a:pt x="5874545" y="6234593"/>
                  <a:pt x="3910469" y="6859990"/>
                </a:cubicBezTo>
                <a:lnTo>
                  <a:pt x="0" y="6858000"/>
                </a:lnTo>
                <a:lnTo>
                  <a:pt x="0" y="0"/>
                </a:lnTo>
                <a:close/>
              </a:path>
            </a:pathLst>
          </a:custGeom>
          <a:solidFill>
            <a:schemeClr val="bg1">
              <a:lumMod val="85000"/>
            </a:schemeClr>
          </a:solidFill>
        </p:spPr>
        <p:txBody>
          <a:bodyPr tIns="144000" rIns="0" anchor="t" anchorCtr="0">
            <a:noAutofit/>
          </a:bodyPr>
          <a:lstStyle>
            <a:lvl1pPr marL="0" indent="0" algn="ctr">
              <a:buNone/>
              <a:defRPr sz="1400">
                <a:solidFill>
                  <a:schemeClr val="bg1">
                    <a:lumMod val="50000"/>
                  </a:schemeClr>
                </a:solidFill>
              </a:defRPr>
            </a:lvl1pPr>
          </a:lstStyle>
          <a:p>
            <a:r>
              <a:rPr lang="en-US" noProof="0" dirty="0"/>
              <a:t>Click icon to add image</a:t>
            </a:r>
          </a:p>
        </p:txBody>
      </p:sp>
      <p:pic>
        <p:nvPicPr>
          <p:cNvPr id="5" name="Picture 4">
            <a:extLst>
              <a:ext uri="{FF2B5EF4-FFF2-40B4-BE49-F238E27FC236}">
                <a16:creationId xmlns:a16="http://schemas.microsoft.com/office/drawing/2014/main" id="{F5D32E61-9B43-FC48-AA7A-BBE27267311B}"/>
              </a:ext>
            </a:extLst>
          </p:cNvPr>
          <p:cNvPicPr>
            <a:picLocks noChangeAspect="1"/>
          </p:cNvPicPr>
          <p:nvPr userDrawn="1"/>
        </p:nvPicPr>
        <p:blipFill rotWithShape="1">
          <a:blip r:embed="rId6" cstate="screen">
            <a:alphaModFix/>
            <a:extLst>
              <a:ext uri="{28A0092B-C50C-407E-A947-70E740481C1C}">
                <a14:useLocalDpi xmlns:a14="http://schemas.microsoft.com/office/drawing/2010/main"/>
              </a:ext>
            </a:extLst>
          </a:blip>
          <a:srcRect/>
          <a:stretch/>
        </p:blipFill>
        <p:spPr>
          <a:xfrm>
            <a:off x="2524495" y="4654296"/>
            <a:ext cx="9694937" cy="2213189"/>
          </a:xfrm>
          <a:prstGeom prst="rect">
            <a:avLst/>
          </a:prstGeom>
        </p:spPr>
      </p:pic>
      <p:sp>
        <p:nvSpPr>
          <p:cNvPr id="2" name="Title 1">
            <a:extLst>
              <a:ext uri="{FF2B5EF4-FFF2-40B4-BE49-F238E27FC236}">
                <a16:creationId xmlns:a16="http://schemas.microsoft.com/office/drawing/2014/main" id="{FA31DC78-FEFA-7648-B24F-4777ACBDCBC3}"/>
              </a:ext>
            </a:extLst>
          </p:cNvPr>
          <p:cNvSpPr>
            <a:spLocks noGrp="1"/>
          </p:cNvSpPr>
          <p:nvPr>
            <p:ph type="ctrTitle" hasCustomPrompt="1"/>
          </p:nvPr>
        </p:nvSpPr>
        <p:spPr bwMode="white">
          <a:xfrm>
            <a:off x="540000" y="540000"/>
            <a:ext cx="9144000" cy="1218795"/>
          </a:xfrm>
          <a:prstGeom prst="rect">
            <a:avLst/>
          </a:prstGeom>
        </p:spPr>
        <p:txBody>
          <a:bodyPr anchor="t" anchorCtr="0"/>
          <a:lstStyle>
            <a:lvl1pPr algn="l">
              <a:defRPr sz="4400">
                <a:solidFill>
                  <a:schemeClr val="bg1"/>
                </a:solidFill>
              </a:defRPr>
            </a:lvl1pPr>
          </a:lstStyle>
          <a:p>
            <a:r>
              <a:rPr lang="en-US" noProof="0" dirty="0"/>
              <a:t>Title slide</a:t>
            </a:r>
            <a:br>
              <a:rPr lang="en-US" noProof="0" dirty="0"/>
            </a:br>
            <a:r>
              <a:rPr lang="en-US" noProof="0" dirty="0"/>
              <a:t>with an image</a:t>
            </a:r>
          </a:p>
        </p:txBody>
      </p:sp>
      <p:sp>
        <p:nvSpPr>
          <p:cNvPr id="3" name="Subtitle 2">
            <a:extLst>
              <a:ext uri="{FF2B5EF4-FFF2-40B4-BE49-F238E27FC236}">
                <a16:creationId xmlns:a16="http://schemas.microsoft.com/office/drawing/2014/main" id="{C6F9732C-624F-5E4D-853A-56B3622003A8}"/>
              </a:ext>
            </a:extLst>
          </p:cNvPr>
          <p:cNvSpPr>
            <a:spLocks noGrp="1"/>
          </p:cNvSpPr>
          <p:nvPr>
            <p:ph type="subTitle" idx="1" hasCustomPrompt="1"/>
          </p:nvPr>
        </p:nvSpPr>
        <p:spPr bwMode="white">
          <a:xfrm>
            <a:off x="540000" y="2088000"/>
            <a:ext cx="9144000" cy="36933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a:t>
            </a:r>
          </a:p>
        </p:txBody>
      </p:sp>
      <p:sp>
        <p:nvSpPr>
          <p:cNvPr id="12" name="Text Placeholder 11">
            <a:extLst>
              <a:ext uri="{FF2B5EF4-FFF2-40B4-BE49-F238E27FC236}">
                <a16:creationId xmlns:a16="http://schemas.microsoft.com/office/drawing/2014/main" id="{4F6EAFA9-6F43-6C47-B02C-42F4DA83E139}"/>
              </a:ext>
            </a:extLst>
          </p:cNvPr>
          <p:cNvSpPr>
            <a:spLocks noGrp="1"/>
          </p:cNvSpPr>
          <p:nvPr>
            <p:ph type="body" sz="quarter" idx="11" hasCustomPrompt="1"/>
          </p:nvPr>
        </p:nvSpPr>
        <p:spPr bwMode="white">
          <a:xfrm>
            <a:off x="540000" y="3780000"/>
            <a:ext cx="4968875" cy="369332"/>
          </a:xfrm>
        </p:spPr>
        <p:txBody>
          <a:bodyPr/>
          <a:lstStyle>
            <a:lvl1pPr marL="0" indent="0">
              <a:spcAft>
                <a:spcPts val="0"/>
              </a:spcAft>
              <a:buNone/>
              <a:defRPr sz="2400">
                <a:solidFill>
                  <a:schemeClr val="bg1"/>
                </a:solidFill>
              </a:defRPr>
            </a:lvl1pPr>
            <a:lvl2pPr marL="0" indent="0">
              <a:spcAft>
                <a:spcPts val="0"/>
              </a:spcAft>
              <a:buNone/>
              <a:defRPr>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marL="0" indent="0">
              <a:spcAft>
                <a:spcPts val="0"/>
              </a:spcAft>
              <a:buNone/>
              <a:defRPr>
                <a:solidFill>
                  <a:schemeClr val="bg1"/>
                </a:solidFill>
              </a:defRPr>
            </a:lvl5pPr>
          </a:lstStyle>
          <a:p>
            <a:pPr lvl="0"/>
            <a:r>
              <a:rPr lang="en-US" noProof="0" dirty="0"/>
              <a:t>The date and location</a:t>
            </a:r>
          </a:p>
        </p:txBody>
      </p:sp>
    </p:spTree>
    <p:extLst>
      <p:ext uri="{BB962C8B-B14F-4D97-AF65-F5344CB8AC3E}">
        <p14:creationId xmlns:p14="http://schemas.microsoft.com/office/powerpoint/2010/main" val="245467196"/>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II">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30FEF9-13C6-49AD-BADC-B22273905045}"/>
              </a:ext>
            </a:extLst>
          </p:cNvPr>
          <p:cNvGraphicFramePr>
            <a:graphicFrameLocks noChangeAspect="1"/>
          </p:cNvGraphicFramePr>
          <p:nvPr userDrawn="1">
            <p:custDataLst>
              <p:tags r:id="rId1"/>
            </p:custDataLst>
            <p:extLst>
              <p:ext uri="{D42A27DB-BD31-4B8C-83A1-F6EECF244321}">
                <p14:modId xmlns:p14="http://schemas.microsoft.com/office/powerpoint/2010/main" val="2558243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1330FEF9-13C6-49AD-BADC-B222739050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6CC9449-DAE9-4B33-8F63-09E10883EDE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pic>
        <p:nvPicPr>
          <p:cNvPr id="11" name="Picture 10">
            <a:extLst>
              <a:ext uri="{FF2B5EF4-FFF2-40B4-BE49-F238E27FC236}">
                <a16:creationId xmlns:a16="http://schemas.microsoft.com/office/drawing/2014/main" id="{1AB7205D-F54E-6745-9EB7-B1839964D81A}"/>
              </a:ext>
            </a:extLst>
          </p:cNvPr>
          <p:cNvPicPr>
            <a:picLocks noChangeAspect="1"/>
          </p:cNvPicPr>
          <p:nvPr userDrawn="1"/>
        </p:nvPicPr>
        <p:blipFill>
          <a:blip r:embed="rId6"/>
          <a:srcRect/>
          <a:stretch/>
        </p:blipFill>
        <p:spPr bwMode="ltGray">
          <a:xfrm>
            <a:off x="0" y="0"/>
            <a:ext cx="12192000" cy="6858000"/>
          </a:xfrm>
          <a:prstGeom prst="rect">
            <a:avLst/>
          </a:prstGeom>
        </p:spPr>
      </p:pic>
      <p:sp>
        <p:nvSpPr>
          <p:cNvPr id="2" name="Title 1">
            <a:extLst>
              <a:ext uri="{FF2B5EF4-FFF2-40B4-BE49-F238E27FC236}">
                <a16:creationId xmlns:a16="http://schemas.microsoft.com/office/drawing/2014/main" id="{FA31DC78-FEFA-7648-B24F-4777ACBDCBC3}"/>
              </a:ext>
            </a:extLst>
          </p:cNvPr>
          <p:cNvSpPr>
            <a:spLocks noGrp="1"/>
          </p:cNvSpPr>
          <p:nvPr>
            <p:ph type="ctrTitle" hasCustomPrompt="1"/>
          </p:nvPr>
        </p:nvSpPr>
        <p:spPr bwMode="auto">
          <a:xfrm>
            <a:off x="540000" y="540000"/>
            <a:ext cx="9144000" cy="1218795"/>
          </a:xfrm>
          <a:prstGeom prst="rect">
            <a:avLst/>
          </a:prstGeom>
        </p:spPr>
        <p:txBody>
          <a:bodyPr anchor="t" anchorCtr="0"/>
          <a:lstStyle>
            <a:lvl1pPr algn="l">
              <a:defRPr sz="4400">
                <a:solidFill>
                  <a:schemeClr val="bg1"/>
                </a:solidFill>
              </a:defRPr>
            </a:lvl1pPr>
          </a:lstStyle>
          <a:p>
            <a:r>
              <a:rPr lang="en-US" noProof="0" dirty="0"/>
              <a:t>Title slide</a:t>
            </a:r>
            <a:br>
              <a:rPr lang="en-US" noProof="0" dirty="0"/>
            </a:br>
            <a:r>
              <a:rPr lang="en-US" noProof="0" dirty="0"/>
              <a:t>without an image</a:t>
            </a:r>
          </a:p>
        </p:txBody>
      </p:sp>
      <p:sp>
        <p:nvSpPr>
          <p:cNvPr id="3" name="Subtitle 2">
            <a:extLst>
              <a:ext uri="{FF2B5EF4-FFF2-40B4-BE49-F238E27FC236}">
                <a16:creationId xmlns:a16="http://schemas.microsoft.com/office/drawing/2014/main" id="{C6F9732C-624F-5E4D-853A-56B3622003A8}"/>
              </a:ext>
            </a:extLst>
          </p:cNvPr>
          <p:cNvSpPr>
            <a:spLocks noGrp="1"/>
          </p:cNvSpPr>
          <p:nvPr>
            <p:ph type="subTitle" idx="1" hasCustomPrompt="1"/>
          </p:nvPr>
        </p:nvSpPr>
        <p:spPr bwMode="auto">
          <a:xfrm>
            <a:off x="540000" y="2088000"/>
            <a:ext cx="9144000" cy="369332"/>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a:t>
            </a:r>
          </a:p>
        </p:txBody>
      </p:sp>
      <p:sp>
        <p:nvSpPr>
          <p:cNvPr id="12" name="Text Placeholder 11">
            <a:extLst>
              <a:ext uri="{FF2B5EF4-FFF2-40B4-BE49-F238E27FC236}">
                <a16:creationId xmlns:a16="http://schemas.microsoft.com/office/drawing/2014/main" id="{4F6EAFA9-6F43-6C47-B02C-42F4DA83E139}"/>
              </a:ext>
            </a:extLst>
          </p:cNvPr>
          <p:cNvSpPr>
            <a:spLocks noGrp="1"/>
          </p:cNvSpPr>
          <p:nvPr>
            <p:ph type="body" sz="quarter" idx="11" hasCustomPrompt="1"/>
          </p:nvPr>
        </p:nvSpPr>
        <p:spPr bwMode="auto">
          <a:xfrm>
            <a:off x="540000" y="3780000"/>
            <a:ext cx="9144000" cy="369332"/>
          </a:xfrm>
        </p:spPr>
        <p:txBody>
          <a:bodyPr/>
          <a:lstStyle>
            <a:lvl1pPr marL="0" indent="0">
              <a:spcAft>
                <a:spcPts val="0"/>
              </a:spcAft>
              <a:buNone/>
              <a:defRPr sz="2400">
                <a:solidFill>
                  <a:schemeClr val="bg1"/>
                </a:solidFill>
                <a:latin typeface="+mn-lt"/>
              </a:defRPr>
            </a:lvl1pPr>
            <a:lvl2pPr marL="0" indent="0">
              <a:spcAft>
                <a:spcPts val="0"/>
              </a:spcAft>
              <a:buNone/>
              <a:defRPr>
                <a:solidFill>
                  <a:schemeClr val="bg1"/>
                </a:solidFill>
              </a:defRPr>
            </a:lvl2pPr>
            <a:lvl3pPr marL="0" indent="0">
              <a:spcAft>
                <a:spcPts val="0"/>
              </a:spcAft>
              <a:buNone/>
              <a:defRPr>
                <a:solidFill>
                  <a:schemeClr val="bg1"/>
                </a:solidFill>
              </a:defRPr>
            </a:lvl3pPr>
            <a:lvl4pPr marL="0" indent="0">
              <a:spcAft>
                <a:spcPts val="0"/>
              </a:spcAft>
              <a:buNone/>
              <a:defRPr>
                <a:solidFill>
                  <a:schemeClr val="bg1"/>
                </a:solidFill>
              </a:defRPr>
            </a:lvl4pPr>
            <a:lvl5pPr marL="0" indent="0">
              <a:spcAft>
                <a:spcPts val="0"/>
              </a:spcAft>
              <a:buNone/>
              <a:defRPr>
                <a:solidFill>
                  <a:schemeClr val="bg1"/>
                </a:solidFill>
              </a:defRPr>
            </a:lvl5pPr>
          </a:lstStyle>
          <a:p>
            <a:pPr lvl="0"/>
            <a:r>
              <a:rPr lang="en-US" noProof="0" dirty="0"/>
              <a:t>The date and location</a:t>
            </a:r>
          </a:p>
        </p:txBody>
      </p:sp>
      <p:pic>
        <p:nvPicPr>
          <p:cNvPr id="13" name="Picture 12">
            <a:extLst>
              <a:ext uri="{FF2B5EF4-FFF2-40B4-BE49-F238E27FC236}">
                <a16:creationId xmlns:a16="http://schemas.microsoft.com/office/drawing/2014/main" id="{8AF87B3A-229C-F140-8380-D91564A36F0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540000" y="6048369"/>
            <a:ext cx="2949512" cy="139048"/>
          </a:xfrm>
          <a:prstGeom prst="rect">
            <a:avLst/>
          </a:prstGeom>
        </p:spPr>
      </p:pic>
      <p:pic>
        <p:nvPicPr>
          <p:cNvPr id="8" name="Picture 7">
            <a:extLst>
              <a:ext uri="{FF2B5EF4-FFF2-40B4-BE49-F238E27FC236}">
                <a16:creationId xmlns:a16="http://schemas.microsoft.com/office/drawing/2014/main" id="{121CBB47-F02A-2346-8EA8-8352E7AFC226}"/>
              </a:ext>
            </a:extLst>
          </p:cNvPr>
          <p:cNvPicPr>
            <a:picLocks noChangeAspect="1"/>
          </p:cNvPicPr>
          <p:nvPr userDrawn="1"/>
        </p:nvPicPr>
        <p:blipFill rotWithShape="1">
          <a:blip r:embed="rId8" cstate="screen">
            <a:alphaModFix/>
            <a:extLst>
              <a:ext uri="{28A0092B-C50C-407E-A947-70E740481C1C}">
                <a14:useLocalDpi xmlns:a14="http://schemas.microsoft.com/office/drawing/2010/main"/>
              </a:ext>
            </a:extLst>
          </a:blip>
          <a:srcRect/>
          <a:stretch/>
        </p:blipFill>
        <p:spPr bwMode="auto">
          <a:xfrm>
            <a:off x="2524495" y="4654296"/>
            <a:ext cx="9694937" cy="2213189"/>
          </a:xfrm>
          <a:prstGeom prst="rect">
            <a:avLst/>
          </a:prstGeom>
        </p:spPr>
      </p:pic>
    </p:spTree>
    <p:extLst>
      <p:ext uri="{BB962C8B-B14F-4D97-AF65-F5344CB8AC3E}">
        <p14:creationId xmlns:p14="http://schemas.microsoft.com/office/powerpoint/2010/main" val="609149776"/>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I / im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D9F10B-3604-4A25-BB34-00B171D7216F}"/>
              </a:ext>
            </a:extLst>
          </p:cNvPr>
          <p:cNvGraphicFramePr>
            <a:graphicFrameLocks noChangeAspect="1"/>
          </p:cNvGraphicFramePr>
          <p:nvPr userDrawn="1">
            <p:custDataLst>
              <p:tags r:id="rId1"/>
            </p:custDataLst>
            <p:extLst>
              <p:ext uri="{D42A27DB-BD31-4B8C-83A1-F6EECF244321}">
                <p14:modId xmlns:p14="http://schemas.microsoft.com/office/powerpoint/2010/main" val="921750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16D9F10B-3604-4A25-BB34-00B171D721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8FF3C5-A0E8-4112-9CA4-CE1DB29F652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sp>
        <p:nvSpPr>
          <p:cNvPr id="11" name="Picture Placeholder 11">
            <a:extLst>
              <a:ext uri="{FF2B5EF4-FFF2-40B4-BE49-F238E27FC236}">
                <a16:creationId xmlns:a16="http://schemas.microsoft.com/office/drawing/2014/main" id="{6F5B81DF-8442-4242-B8C6-F0D234663EE5}"/>
              </a:ext>
            </a:extLst>
          </p:cNvPr>
          <p:cNvSpPr>
            <a:spLocks noGrp="1" noChangeAspect="1"/>
          </p:cNvSpPr>
          <p:nvPr>
            <p:ph type="pic" sz="quarter" idx="10" hasCustomPrompt="1"/>
          </p:nvPr>
        </p:nvSpPr>
        <p:spPr bwMode="auto">
          <a:xfrm>
            <a:off x="0" y="0"/>
            <a:ext cx="12195107" cy="6858000"/>
          </a:xfrm>
          <a:custGeom>
            <a:avLst/>
            <a:gdLst>
              <a:gd name="connsiteX0" fmla="*/ 0 w 9144000"/>
              <a:gd name="connsiteY0" fmla="*/ 0 h 5148263"/>
              <a:gd name="connsiteX1" fmla="*/ 9144000 w 9144000"/>
              <a:gd name="connsiteY1" fmla="*/ 0 h 5148263"/>
              <a:gd name="connsiteX2" fmla="*/ 9144000 w 9144000"/>
              <a:gd name="connsiteY2" fmla="*/ 4460151 h 5148263"/>
              <a:gd name="connsiteX3" fmla="*/ 9105252 w 9144000"/>
              <a:gd name="connsiteY3" fmla="*/ 4467347 h 5148263"/>
              <a:gd name="connsiteX4" fmla="*/ 9052415 w 9144000"/>
              <a:gd name="connsiteY4" fmla="*/ 4476342 h 5148263"/>
              <a:gd name="connsiteX5" fmla="*/ 8974920 w 9144000"/>
              <a:gd name="connsiteY5" fmla="*/ 4490734 h 5148263"/>
              <a:gd name="connsiteX6" fmla="*/ 8872767 w 9144000"/>
              <a:gd name="connsiteY6" fmla="*/ 4512322 h 5148263"/>
              <a:gd name="connsiteX7" fmla="*/ 8744196 w 9144000"/>
              <a:gd name="connsiteY7" fmla="*/ 4541105 h 5148263"/>
              <a:gd name="connsiteX8" fmla="*/ 8585684 w 9144000"/>
              <a:gd name="connsiteY8" fmla="*/ 4578884 h 5148263"/>
              <a:gd name="connsiteX9" fmla="*/ 8395468 w 9144000"/>
              <a:gd name="connsiteY9" fmla="*/ 4625658 h 5148263"/>
              <a:gd name="connsiteX10" fmla="*/ 8390185 w 9144000"/>
              <a:gd name="connsiteY10" fmla="*/ 4611266 h 5148263"/>
              <a:gd name="connsiteX11" fmla="*/ 8383140 w 9144000"/>
              <a:gd name="connsiteY11" fmla="*/ 4596874 h 5148263"/>
              <a:gd name="connsiteX12" fmla="*/ 8376095 w 9144000"/>
              <a:gd name="connsiteY12" fmla="*/ 4586080 h 5148263"/>
              <a:gd name="connsiteX13" fmla="*/ 8367289 w 9144000"/>
              <a:gd name="connsiteY13" fmla="*/ 4577085 h 5148263"/>
              <a:gd name="connsiteX14" fmla="*/ 8344392 w 9144000"/>
              <a:gd name="connsiteY14" fmla="*/ 4584281 h 5148263"/>
              <a:gd name="connsiteX15" fmla="*/ 8333825 w 9144000"/>
              <a:gd name="connsiteY15" fmla="*/ 4589678 h 5148263"/>
              <a:gd name="connsiteX16" fmla="*/ 8325019 w 9144000"/>
              <a:gd name="connsiteY16" fmla="*/ 4595075 h 5148263"/>
              <a:gd name="connsiteX17" fmla="*/ 8317974 w 9144000"/>
              <a:gd name="connsiteY17" fmla="*/ 4602271 h 5148263"/>
              <a:gd name="connsiteX18" fmla="*/ 8310929 w 9144000"/>
              <a:gd name="connsiteY18" fmla="*/ 4609467 h 5148263"/>
              <a:gd name="connsiteX19" fmla="*/ 8305645 w 9144000"/>
              <a:gd name="connsiteY19" fmla="*/ 4618462 h 5148263"/>
              <a:gd name="connsiteX20" fmla="*/ 8302122 w 9144000"/>
              <a:gd name="connsiteY20" fmla="*/ 4627457 h 5148263"/>
              <a:gd name="connsiteX21" fmla="*/ 8284510 w 9144000"/>
              <a:gd name="connsiteY21" fmla="*/ 4609467 h 5148263"/>
              <a:gd name="connsiteX22" fmla="*/ 8265136 w 9144000"/>
              <a:gd name="connsiteY22" fmla="*/ 4593276 h 5148263"/>
              <a:gd name="connsiteX23" fmla="*/ 8242240 w 9144000"/>
              <a:gd name="connsiteY23" fmla="*/ 4580683 h 5148263"/>
              <a:gd name="connsiteX24" fmla="*/ 8229911 w 9144000"/>
              <a:gd name="connsiteY24" fmla="*/ 4575286 h 5148263"/>
              <a:gd name="connsiteX25" fmla="*/ 8217582 w 9144000"/>
              <a:gd name="connsiteY25" fmla="*/ 4571688 h 5148263"/>
              <a:gd name="connsiteX26" fmla="*/ 8199970 w 9144000"/>
              <a:gd name="connsiteY26" fmla="*/ 4568090 h 5148263"/>
              <a:gd name="connsiteX27" fmla="*/ 8184118 w 9144000"/>
              <a:gd name="connsiteY27" fmla="*/ 4564492 h 5148263"/>
              <a:gd name="connsiteX28" fmla="*/ 8168267 w 9144000"/>
              <a:gd name="connsiteY28" fmla="*/ 4562693 h 5148263"/>
              <a:gd name="connsiteX29" fmla="*/ 8152416 w 9144000"/>
              <a:gd name="connsiteY29" fmla="*/ 4562693 h 5148263"/>
              <a:gd name="connsiteX30" fmla="*/ 8136565 w 9144000"/>
              <a:gd name="connsiteY30" fmla="*/ 4564492 h 5148263"/>
              <a:gd name="connsiteX31" fmla="*/ 8122475 w 9144000"/>
              <a:gd name="connsiteY31" fmla="*/ 4566291 h 5148263"/>
              <a:gd name="connsiteX32" fmla="*/ 8108385 w 9144000"/>
              <a:gd name="connsiteY32" fmla="*/ 4569889 h 5148263"/>
              <a:gd name="connsiteX33" fmla="*/ 8094295 w 9144000"/>
              <a:gd name="connsiteY33" fmla="*/ 4573487 h 5148263"/>
              <a:gd name="connsiteX34" fmla="*/ 8080205 w 9144000"/>
              <a:gd name="connsiteY34" fmla="*/ 4578884 h 5148263"/>
              <a:gd name="connsiteX35" fmla="*/ 8067876 w 9144000"/>
              <a:gd name="connsiteY35" fmla="*/ 4584281 h 5148263"/>
              <a:gd name="connsiteX36" fmla="*/ 8044980 w 9144000"/>
              <a:gd name="connsiteY36" fmla="*/ 4598673 h 5148263"/>
              <a:gd name="connsiteX37" fmla="*/ 8025606 w 9144000"/>
              <a:gd name="connsiteY37" fmla="*/ 4616663 h 5148263"/>
              <a:gd name="connsiteX38" fmla="*/ 8007993 w 9144000"/>
              <a:gd name="connsiteY38" fmla="*/ 4636452 h 5148263"/>
              <a:gd name="connsiteX39" fmla="*/ 8011516 w 9144000"/>
              <a:gd name="connsiteY39" fmla="*/ 4641849 h 5148263"/>
              <a:gd name="connsiteX40" fmla="*/ 8020322 w 9144000"/>
              <a:gd name="connsiteY40" fmla="*/ 4650843 h 5148263"/>
              <a:gd name="connsiteX41" fmla="*/ 8027367 w 9144000"/>
              <a:gd name="connsiteY41" fmla="*/ 4658039 h 5148263"/>
              <a:gd name="connsiteX42" fmla="*/ 8036173 w 9144000"/>
              <a:gd name="connsiteY42" fmla="*/ 4663436 h 5148263"/>
              <a:gd name="connsiteX43" fmla="*/ 8046741 w 9144000"/>
              <a:gd name="connsiteY43" fmla="*/ 4670632 h 5148263"/>
              <a:gd name="connsiteX44" fmla="*/ 8059070 w 9144000"/>
              <a:gd name="connsiteY44" fmla="*/ 4676029 h 5148263"/>
              <a:gd name="connsiteX45" fmla="*/ 8050263 w 9144000"/>
              <a:gd name="connsiteY45" fmla="*/ 4685024 h 5148263"/>
              <a:gd name="connsiteX46" fmla="*/ 8043218 w 9144000"/>
              <a:gd name="connsiteY46" fmla="*/ 4697617 h 5148263"/>
              <a:gd name="connsiteX47" fmla="*/ 8036173 w 9144000"/>
              <a:gd name="connsiteY47" fmla="*/ 4708411 h 5148263"/>
              <a:gd name="connsiteX48" fmla="*/ 8030890 w 9144000"/>
              <a:gd name="connsiteY48" fmla="*/ 4721004 h 5148263"/>
              <a:gd name="connsiteX49" fmla="*/ 7727955 w 9144000"/>
              <a:gd name="connsiteY49" fmla="*/ 4804656 h 5148263"/>
              <a:gd name="connsiteX50" fmla="*/ 7382749 w 9144000"/>
              <a:gd name="connsiteY50" fmla="*/ 4901802 h 5148263"/>
              <a:gd name="connsiteX51" fmla="*/ 6991752 w 9144000"/>
              <a:gd name="connsiteY51" fmla="*/ 5016936 h 5148263"/>
              <a:gd name="connsiteX52" fmla="*/ 6553200 w 9144000"/>
              <a:gd name="connsiteY52" fmla="*/ 5148262 h 5148263"/>
              <a:gd name="connsiteX53" fmla="*/ 9144000 w 9144000"/>
              <a:gd name="connsiteY53" fmla="*/ 5148262 h 5148263"/>
              <a:gd name="connsiteX54" fmla="*/ 9144000 w 9144000"/>
              <a:gd name="connsiteY54" fmla="*/ 5148263 h 5148263"/>
              <a:gd name="connsiteX55" fmla="*/ 0 w 9144000"/>
              <a:gd name="connsiteY5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5148263">
                <a:moveTo>
                  <a:pt x="0" y="0"/>
                </a:moveTo>
                <a:lnTo>
                  <a:pt x="9144000" y="0"/>
                </a:lnTo>
                <a:lnTo>
                  <a:pt x="9144000" y="4460151"/>
                </a:lnTo>
                <a:lnTo>
                  <a:pt x="9105252" y="4467347"/>
                </a:lnTo>
                <a:lnTo>
                  <a:pt x="9052415" y="4476342"/>
                </a:lnTo>
                <a:lnTo>
                  <a:pt x="8974920" y="4490734"/>
                </a:lnTo>
                <a:lnTo>
                  <a:pt x="8872767" y="4512322"/>
                </a:lnTo>
                <a:lnTo>
                  <a:pt x="8744196" y="4541105"/>
                </a:lnTo>
                <a:lnTo>
                  <a:pt x="8585684" y="4578884"/>
                </a:lnTo>
                <a:lnTo>
                  <a:pt x="8395468" y="4625658"/>
                </a:lnTo>
                <a:lnTo>
                  <a:pt x="8390185" y="4611266"/>
                </a:lnTo>
                <a:lnTo>
                  <a:pt x="8383140" y="4596874"/>
                </a:lnTo>
                <a:lnTo>
                  <a:pt x="8376095" y="4586080"/>
                </a:lnTo>
                <a:lnTo>
                  <a:pt x="8367289" y="4577085"/>
                </a:lnTo>
                <a:lnTo>
                  <a:pt x="8344392" y="4584281"/>
                </a:lnTo>
                <a:lnTo>
                  <a:pt x="8333825" y="4589678"/>
                </a:lnTo>
                <a:lnTo>
                  <a:pt x="8325019" y="4595075"/>
                </a:lnTo>
                <a:lnTo>
                  <a:pt x="8317974" y="4602271"/>
                </a:lnTo>
                <a:lnTo>
                  <a:pt x="8310929" y="4609467"/>
                </a:lnTo>
                <a:lnTo>
                  <a:pt x="8305645" y="4618462"/>
                </a:lnTo>
                <a:lnTo>
                  <a:pt x="8302122" y="4627457"/>
                </a:lnTo>
                <a:lnTo>
                  <a:pt x="8284510" y="4609467"/>
                </a:lnTo>
                <a:lnTo>
                  <a:pt x="8265136" y="4593276"/>
                </a:lnTo>
                <a:lnTo>
                  <a:pt x="8242240" y="4580683"/>
                </a:lnTo>
                <a:lnTo>
                  <a:pt x="8229911" y="4575286"/>
                </a:lnTo>
                <a:lnTo>
                  <a:pt x="8217582" y="4571688"/>
                </a:lnTo>
                <a:lnTo>
                  <a:pt x="8199970" y="4568090"/>
                </a:lnTo>
                <a:lnTo>
                  <a:pt x="8184118" y="4564492"/>
                </a:lnTo>
                <a:lnTo>
                  <a:pt x="8168267" y="4562693"/>
                </a:lnTo>
                <a:lnTo>
                  <a:pt x="8152416" y="4562693"/>
                </a:lnTo>
                <a:lnTo>
                  <a:pt x="8136565" y="4564492"/>
                </a:lnTo>
                <a:lnTo>
                  <a:pt x="8122475" y="4566291"/>
                </a:lnTo>
                <a:lnTo>
                  <a:pt x="8108385" y="4569889"/>
                </a:lnTo>
                <a:lnTo>
                  <a:pt x="8094295" y="4573487"/>
                </a:lnTo>
                <a:lnTo>
                  <a:pt x="8080205" y="4578884"/>
                </a:lnTo>
                <a:lnTo>
                  <a:pt x="8067876" y="4584281"/>
                </a:lnTo>
                <a:lnTo>
                  <a:pt x="8044980" y="4598673"/>
                </a:lnTo>
                <a:lnTo>
                  <a:pt x="8025606" y="4616663"/>
                </a:lnTo>
                <a:lnTo>
                  <a:pt x="8007993" y="4636452"/>
                </a:lnTo>
                <a:lnTo>
                  <a:pt x="8011516" y="4641849"/>
                </a:lnTo>
                <a:lnTo>
                  <a:pt x="8020322" y="4650843"/>
                </a:lnTo>
                <a:lnTo>
                  <a:pt x="8027367" y="4658039"/>
                </a:lnTo>
                <a:lnTo>
                  <a:pt x="8036173" y="4663436"/>
                </a:lnTo>
                <a:lnTo>
                  <a:pt x="8046741" y="4670632"/>
                </a:lnTo>
                <a:lnTo>
                  <a:pt x="8059070" y="4676029"/>
                </a:lnTo>
                <a:lnTo>
                  <a:pt x="8050263" y="4685024"/>
                </a:lnTo>
                <a:lnTo>
                  <a:pt x="8043218" y="4697617"/>
                </a:lnTo>
                <a:lnTo>
                  <a:pt x="8036173" y="4708411"/>
                </a:lnTo>
                <a:lnTo>
                  <a:pt x="8030890" y="4721004"/>
                </a:lnTo>
                <a:lnTo>
                  <a:pt x="7727955" y="4804656"/>
                </a:lnTo>
                <a:lnTo>
                  <a:pt x="7382749" y="4901802"/>
                </a:lnTo>
                <a:lnTo>
                  <a:pt x="6991752" y="5016936"/>
                </a:lnTo>
                <a:lnTo>
                  <a:pt x="6553200" y="5148262"/>
                </a:lnTo>
                <a:lnTo>
                  <a:pt x="9144000" y="5148262"/>
                </a:lnTo>
                <a:lnTo>
                  <a:pt x="9144000" y="5148263"/>
                </a:lnTo>
                <a:lnTo>
                  <a:pt x="0" y="5148263"/>
                </a:lnTo>
                <a:close/>
              </a:path>
            </a:pathLst>
          </a:custGeom>
          <a:solidFill>
            <a:schemeClr val="bg1">
              <a:lumMod val="85000"/>
            </a:schemeClr>
          </a:solidFill>
          <a:ln>
            <a:noFill/>
          </a:ln>
          <a:effectLst/>
        </p:spPr>
        <p:txBody>
          <a:bodyPr vert="horz" wrap="square" lIns="0" tIns="144000" rIns="0" bIns="0" numCol="1" anchor="t" anchorCtr="0" compatLnSpc="1">
            <a:prstTxWarp prst="textNoShape">
              <a:avLst/>
            </a:prstTxWarp>
            <a:noAutofit/>
          </a:bodyPr>
          <a:lstStyle>
            <a:lvl1pPr marL="0" indent="0" algn="ctr">
              <a:buNone/>
              <a:defRPr lang="en-US" sz="1400" dirty="0">
                <a:solidFill>
                  <a:schemeClr val="bg1">
                    <a:lumMod val="50000"/>
                  </a:schemeClr>
                </a:solidFill>
              </a:defRPr>
            </a:lvl1pPr>
          </a:lstStyle>
          <a:p>
            <a:pPr marL="252000" lvl="0" indent="-252000" algn="ctr"/>
            <a:r>
              <a:rPr lang="en-US" noProof="0" dirty="0"/>
              <a:t>Click icon to add image</a:t>
            </a:r>
          </a:p>
        </p:txBody>
      </p:sp>
      <p:sp>
        <p:nvSpPr>
          <p:cNvPr id="7" name="Subtitle 2">
            <a:extLst>
              <a:ext uri="{FF2B5EF4-FFF2-40B4-BE49-F238E27FC236}">
                <a16:creationId xmlns:a16="http://schemas.microsoft.com/office/drawing/2014/main" id="{052539A8-3270-4B01-8144-98B9A7185DF8}"/>
              </a:ext>
            </a:extLst>
          </p:cNvPr>
          <p:cNvSpPr>
            <a:spLocks noGrp="1"/>
          </p:cNvSpPr>
          <p:nvPr>
            <p:ph type="subTitle" idx="1" hasCustomPrompt="1"/>
          </p:nvPr>
        </p:nvSpPr>
        <p:spPr bwMode="white">
          <a:xfrm>
            <a:off x="540000" y="2088000"/>
            <a:ext cx="9144000" cy="369332"/>
          </a:xfrm>
        </p:spPr>
        <p:txBody>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a:t>
            </a:r>
          </a:p>
        </p:txBody>
      </p:sp>
      <p:sp>
        <p:nvSpPr>
          <p:cNvPr id="8" name="Title 1">
            <a:extLst>
              <a:ext uri="{FF2B5EF4-FFF2-40B4-BE49-F238E27FC236}">
                <a16:creationId xmlns:a16="http://schemas.microsoft.com/office/drawing/2014/main" id="{146C7AD5-0DD3-406F-ACB9-ACABB0D58B92}"/>
              </a:ext>
            </a:extLst>
          </p:cNvPr>
          <p:cNvSpPr>
            <a:spLocks noGrp="1"/>
          </p:cNvSpPr>
          <p:nvPr>
            <p:ph type="ctrTitle" hasCustomPrompt="1"/>
          </p:nvPr>
        </p:nvSpPr>
        <p:spPr bwMode="white">
          <a:xfrm>
            <a:off x="540000" y="540000"/>
            <a:ext cx="9144000" cy="1218795"/>
          </a:xfrm>
          <a:prstGeom prst="rect">
            <a:avLst/>
          </a:prstGeom>
        </p:spPr>
        <p:txBody>
          <a:bodyPr anchor="t" anchorCtr="0"/>
          <a:lstStyle>
            <a:lvl1pPr algn="l">
              <a:defRPr sz="4400">
                <a:solidFill>
                  <a:schemeClr val="bg1"/>
                </a:solidFill>
              </a:defRPr>
            </a:lvl1pPr>
          </a:lstStyle>
          <a:p>
            <a:r>
              <a:rPr lang="en-US" noProof="0" dirty="0"/>
              <a:t>Divider slide</a:t>
            </a:r>
            <a:br>
              <a:rPr lang="en-US" noProof="0" dirty="0"/>
            </a:br>
            <a:r>
              <a:rPr lang="en-US" noProof="0" dirty="0"/>
              <a:t>with an image</a:t>
            </a:r>
          </a:p>
        </p:txBody>
      </p:sp>
      <p:sp>
        <p:nvSpPr>
          <p:cNvPr id="12" name="Slide Number Placeholder 5">
            <a:extLst>
              <a:ext uri="{FF2B5EF4-FFF2-40B4-BE49-F238E27FC236}">
                <a16:creationId xmlns:a16="http://schemas.microsoft.com/office/drawing/2014/main" id="{B12DA6DC-0102-4FB2-A547-D52FC941F236}"/>
              </a:ext>
            </a:extLst>
          </p:cNvPr>
          <p:cNvSpPr>
            <a:spLocks noGrp="1"/>
          </p:cNvSpPr>
          <p:nvPr>
            <p:ph type="sldNum" sz="quarter" idx="12"/>
          </p:nvPr>
        </p:nvSpPr>
        <p:spPr bwMode="white">
          <a:xfrm>
            <a:off x="468000" y="6340440"/>
            <a:ext cx="450000" cy="184666"/>
          </a:xfrm>
          <a:prstGeom prst="rect">
            <a:avLst/>
          </a:prstGeom>
        </p:spPr>
        <p:txBody>
          <a:bodyPr>
            <a:noAutofit/>
          </a:bodyPr>
          <a:lstStyle>
            <a:lvl1pPr>
              <a:defRPr>
                <a:solidFill>
                  <a:schemeClr val="bg1"/>
                </a:solidFill>
                <a:latin typeface="+mn-lt"/>
              </a:defRPr>
            </a:lvl1pPr>
          </a:lstStyle>
          <a:p>
            <a:fld id="{E118D48E-C7CB-6244-969D-7BAEA9B6226C}" type="slidenum">
              <a:rPr lang="en-US" noProof="0" smtClean="0"/>
              <a:pPr/>
              <a:t>‹#›</a:t>
            </a:fld>
            <a:endParaRPr lang="en-US" noProof="0" dirty="0"/>
          </a:p>
        </p:txBody>
      </p:sp>
      <p:sp>
        <p:nvSpPr>
          <p:cNvPr id="13" name="Footer Placeholder 4">
            <a:extLst>
              <a:ext uri="{FF2B5EF4-FFF2-40B4-BE49-F238E27FC236}">
                <a16:creationId xmlns:a16="http://schemas.microsoft.com/office/drawing/2014/main" id="{49A730C8-66A5-4822-B3D3-B4581797F3A8}"/>
              </a:ext>
            </a:extLst>
          </p:cNvPr>
          <p:cNvSpPr>
            <a:spLocks noGrp="1"/>
          </p:cNvSpPr>
          <p:nvPr>
            <p:ph type="ftr" sz="quarter" idx="3"/>
          </p:nvPr>
        </p:nvSpPr>
        <p:spPr bwMode="white">
          <a:xfrm>
            <a:off x="1066799" y="6338495"/>
            <a:ext cx="6429375" cy="184666"/>
          </a:xfrm>
          <a:prstGeom prst="rect">
            <a:avLst/>
          </a:prstGeom>
        </p:spPr>
        <p:txBody>
          <a:bodyPr vert="horz" lIns="0" tIns="0" rIns="0" bIns="0" rtlCol="0" anchor="ctr">
            <a:noAutofit/>
          </a:bodyPr>
          <a:lstStyle>
            <a:lvl1pPr algn="l">
              <a:defRPr sz="1200">
                <a:solidFill>
                  <a:schemeClr val="bg1"/>
                </a:solidFill>
                <a:latin typeface="+mn-lt"/>
              </a:defRPr>
            </a:lvl1pPr>
          </a:lstStyle>
          <a:p>
            <a:endParaRPr lang="en-US" noProof="0" dirty="0"/>
          </a:p>
        </p:txBody>
      </p:sp>
    </p:spTree>
    <p:extLst>
      <p:ext uri="{BB962C8B-B14F-4D97-AF65-F5344CB8AC3E}">
        <p14:creationId xmlns:p14="http://schemas.microsoft.com/office/powerpoint/2010/main" val="3943648046"/>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AB7205D-F54E-6745-9EB7-B1839964D81A}"/>
              </a:ext>
            </a:extLst>
          </p:cNvPr>
          <p:cNvPicPr>
            <a:picLocks noChangeAspect="1"/>
          </p:cNvPicPr>
          <p:nvPr userDrawn="1"/>
        </p:nvPicPr>
        <p:blipFill>
          <a:blip r:embed="rId2"/>
          <a:srcRect/>
          <a:stretch/>
        </p:blipFill>
        <p:spPr bwMode="ltGray">
          <a:xfrm>
            <a:off x="0" y="1"/>
            <a:ext cx="12192000" cy="6858000"/>
          </a:xfrm>
          <a:prstGeom prst="rect">
            <a:avLst/>
          </a:prstGeom>
        </p:spPr>
      </p:pic>
      <p:pic>
        <p:nvPicPr>
          <p:cNvPr id="10" name="Picture 9">
            <a:extLst>
              <a:ext uri="{FF2B5EF4-FFF2-40B4-BE49-F238E27FC236}">
                <a16:creationId xmlns:a16="http://schemas.microsoft.com/office/drawing/2014/main" id="{08EBEAFB-93C3-074C-9906-1D124DCCA6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89923" y="3190484"/>
            <a:ext cx="5612156" cy="477033"/>
          </a:xfrm>
          <a:prstGeom prst="rect">
            <a:avLst/>
          </a:prstGeom>
        </p:spPr>
      </p:pic>
      <p:pic>
        <p:nvPicPr>
          <p:cNvPr id="5" name="Picture 4">
            <a:extLst>
              <a:ext uri="{FF2B5EF4-FFF2-40B4-BE49-F238E27FC236}">
                <a16:creationId xmlns:a16="http://schemas.microsoft.com/office/drawing/2014/main" id="{75E17CF1-21EE-4F02-912D-E11EFDC99DE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Tree>
    <p:extLst>
      <p:ext uri="{BB962C8B-B14F-4D97-AF65-F5344CB8AC3E}">
        <p14:creationId xmlns:p14="http://schemas.microsoft.com/office/powerpoint/2010/main" val="3363621082"/>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reen single-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9BC3-70C6-3140-93C8-9016B2A25E83}"/>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7053943" y="0"/>
            <a:ext cx="5138057" cy="6858000"/>
          </a:xfrm>
          <a:prstGeom prst="rect">
            <a:avLst/>
          </a:prstGeom>
        </p:spPr>
      </p:pic>
      <p:sp>
        <p:nvSpPr>
          <p:cNvPr id="7" name="Rectangle 6">
            <a:extLst>
              <a:ext uri="{FF2B5EF4-FFF2-40B4-BE49-F238E27FC236}">
                <a16:creationId xmlns:a16="http://schemas.microsoft.com/office/drawing/2014/main" id="{391C10F9-E478-6146-91DA-3C1F9FF030F4}"/>
              </a:ext>
            </a:extLst>
          </p:cNvPr>
          <p:cNvSpPr/>
          <p:nvPr userDrawn="1"/>
        </p:nvSpPr>
        <p:spPr>
          <a:xfrm>
            <a:off x="7053943" y="0"/>
            <a:ext cx="4553149" cy="6858000"/>
          </a:xfrm>
          <a:prstGeom prst="rect">
            <a:avLst/>
          </a:prstGeom>
          <a:gradFill flip="none" rotWithShape="1">
            <a:gsLst>
              <a:gs pos="0">
                <a:schemeClr val="bg1">
                  <a:alpha val="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47A6A30-C973-624B-981E-72C6F2C89ED1}"/>
              </a:ext>
            </a:extLst>
          </p:cNvPr>
          <p:cNvSpPr>
            <a:spLocks noGrp="1"/>
          </p:cNvSpPr>
          <p:nvPr>
            <p:ph type="title" hasCustomPrompt="1"/>
          </p:nvPr>
        </p:nvSpPr>
        <p:spPr/>
        <p:txBody>
          <a:bodyPr/>
          <a:lstStyle>
            <a:lvl1pPr>
              <a:defRPr/>
            </a:lvl1pPr>
          </a:lstStyle>
          <a:p>
            <a:r>
              <a:rPr lang="en-US" dirty="0"/>
              <a:t>Header (Trebuchet Bold 32 </a:t>
            </a:r>
            <a:r>
              <a:rPr lang="en-US" dirty="0" err="1"/>
              <a:t>pt</a:t>
            </a:r>
            <a:r>
              <a:rPr lang="en-US" dirty="0"/>
              <a:t>)</a:t>
            </a:r>
          </a:p>
        </p:txBody>
      </p:sp>
      <p:sp>
        <p:nvSpPr>
          <p:cNvPr id="3" name="Content Placeholder 2">
            <a:extLst>
              <a:ext uri="{FF2B5EF4-FFF2-40B4-BE49-F238E27FC236}">
                <a16:creationId xmlns:a16="http://schemas.microsoft.com/office/drawing/2014/main" id="{ED20F73D-8F0A-C245-8C2E-E58A4DFF24BE}"/>
              </a:ext>
            </a:extLst>
          </p:cNvPr>
          <p:cNvSpPr>
            <a:spLocks noGrp="1"/>
          </p:cNvSpPr>
          <p:nvPr>
            <p:ph idx="1" hasCustomPrompt="1"/>
          </p:nvPr>
        </p:nvSpPr>
        <p:spPr>
          <a:xfrm>
            <a:off x="467999" y="1800000"/>
            <a:ext cx="11139093" cy="1805623"/>
          </a:xfrm>
        </p:spPr>
        <p:txBody>
          <a:bodyPr/>
          <a:lstStyle>
            <a:lvl1pPr>
              <a:lnSpc>
                <a:spcPct val="100000"/>
              </a:lnSpc>
              <a:defRPr/>
            </a:lvl1pPr>
            <a:lvl2pPr marL="0" indent="0">
              <a:buNone/>
              <a:defRPr/>
            </a:lvl2pPr>
            <a:lvl3pPr marL="0" indent="0">
              <a:lnSpc>
                <a:spcPct val="100000"/>
              </a:lnSpc>
              <a:spcBef>
                <a:spcPts val="1000"/>
              </a:spcBef>
              <a:buFont typeface="Arial" panose="020B0604020202020204" pitchFamily="34" charset="0"/>
              <a:buNone/>
              <a:defRPr sz="2000">
                <a:solidFill>
                  <a:schemeClr val="accent1"/>
                </a:solidFill>
              </a:defRPr>
            </a:lvl3pPr>
          </a:lstStyle>
          <a:p>
            <a:pPr lvl="0"/>
            <a:r>
              <a:rPr lang="en-US" dirty="0" err="1"/>
              <a:t>Donec</a:t>
            </a:r>
            <a:r>
              <a:rPr lang="en-US" dirty="0"/>
              <a:t> </a:t>
            </a:r>
            <a:r>
              <a:rPr lang="en-US" dirty="0" err="1"/>
              <a:t>elit</a:t>
            </a:r>
            <a:r>
              <a:rPr lang="en-US" dirty="0"/>
              <a:t> </a:t>
            </a:r>
            <a:r>
              <a:rPr lang="en-US" dirty="0" err="1"/>
              <a:t>eros</a:t>
            </a:r>
            <a:r>
              <a:rPr lang="en-US" dirty="0"/>
              <a:t>, convallis </a:t>
            </a:r>
            <a:r>
              <a:rPr lang="en-US" dirty="0" err="1"/>
              <a:t>ut</a:t>
            </a:r>
            <a:r>
              <a:rPr lang="en-US" dirty="0"/>
              <a:t>, </a:t>
            </a:r>
            <a:r>
              <a:rPr lang="en-US" dirty="0" err="1"/>
              <a:t>euismod</a:t>
            </a:r>
            <a:r>
              <a:rPr lang="en-US" dirty="0"/>
              <a:t> </a:t>
            </a:r>
            <a:r>
              <a:rPr lang="en-US" dirty="0" err="1"/>
              <a:t>eget</a:t>
            </a:r>
            <a:r>
              <a:rPr lang="en-US" dirty="0"/>
              <a:t>, </a:t>
            </a:r>
            <a:r>
              <a:rPr lang="en-US" dirty="0" err="1"/>
              <a:t>aliquet</a:t>
            </a:r>
            <a:r>
              <a:rPr lang="en-US" dirty="0"/>
              <a:t> </a:t>
            </a:r>
            <a:r>
              <a:rPr lang="en-US" dirty="0" err="1"/>
              <a:t>eu</a:t>
            </a:r>
            <a:r>
              <a:rPr lang="en-US" dirty="0"/>
              <a:t>, lorem</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endParaRPr lang="en-US" dirty="0"/>
          </a:p>
          <a:p>
            <a:pPr lvl="0"/>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2"/>
            <a:r>
              <a:rPr lang="en-US" dirty="0" err="1"/>
              <a:t>Suspendisse</a:t>
            </a:r>
            <a:r>
              <a:rPr lang="en-US" dirty="0"/>
              <a:t> ante est. Nam dolor. </a:t>
            </a:r>
            <a:r>
              <a:rPr lang="en-US" dirty="0" err="1"/>
              <a:t>Aliquam</a:t>
            </a:r>
            <a:r>
              <a:rPr lang="en-US" dirty="0"/>
              <a:t> fermentum. </a:t>
            </a:r>
            <a:br>
              <a:rPr lang="en-US" dirty="0"/>
            </a:br>
            <a:r>
              <a:rPr lang="en-US" dirty="0" err="1"/>
              <a:t>Nullam</a:t>
            </a:r>
            <a:r>
              <a:rPr lang="en-US" dirty="0"/>
              <a:t> convallis </a:t>
            </a:r>
            <a:r>
              <a:rPr lang="en-US" dirty="0" err="1"/>
              <a:t>urna</a:t>
            </a:r>
            <a:r>
              <a:rPr lang="en-US" dirty="0"/>
              <a:t> </a:t>
            </a:r>
            <a:r>
              <a:rPr lang="en-US" dirty="0" err="1"/>
              <a:t>nec</a:t>
            </a:r>
            <a:r>
              <a:rPr lang="en-US" dirty="0"/>
              <a:t> </a:t>
            </a:r>
            <a:r>
              <a:rPr lang="en-US" dirty="0" err="1"/>
              <a:t>nunc</a:t>
            </a:r>
            <a:r>
              <a:rPr lang="en-US" dirty="0"/>
              <a:t> </a:t>
            </a:r>
            <a:r>
              <a:rPr lang="en-US" dirty="0" err="1"/>
              <a:t>tincidunt</a:t>
            </a:r>
            <a:r>
              <a:rPr lang="en-US" dirty="0"/>
              <a:t> </a:t>
            </a:r>
            <a:r>
              <a:rPr lang="en-US" dirty="0" err="1"/>
              <a:t>tristique</a:t>
            </a:r>
            <a:r>
              <a:rPr lang="en-US" dirty="0"/>
              <a:t>.</a:t>
            </a:r>
          </a:p>
        </p:txBody>
      </p:sp>
      <p:sp>
        <p:nvSpPr>
          <p:cNvPr id="6" name="Slide Number Placeholder 5">
            <a:extLst>
              <a:ext uri="{FF2B5EF4-FFF2-40B4-BE49-F238E27FC236}">
                <a16:creationId xmlns:a16="http://schemas.microsoft.com/office/drawing/2014/main" id="{7C38A26E-A55A-DF4E-A7F6-B8DAAAAC14B5}"/>
              </a:ext>
            </a:extLst>
          </p:cNvPr>
          <p:cNvSpPr>
            <a:spLocks noGrp="1"/>
          </p:cNvSpPr>
          <p:nvPr>
            <p:ph type="sldNum" sz="quarter" idx="12"/>
          </p:nvPr>
        </p:nvSpPr>
        <p:spPr>
          <a:xfrm>
            <a:off x="468000" y="6228000"/>
            <a:ext cx="2743200" cy="184666"/>
          </a:xfrm>
          <a:prstGeom prst="rect">
            <a:avLst/>
          </a:prstGeom>
        </p:spPr>
        <p:txBody>
          <a:bodyPr>
            <a:spAutoFit/>
          </a:bodyPr>
          <a:lstStyle/>
          <a:p>
            <a:fld id="{E118D48E-C7CB-6244-969D-7BAEA9B6226C}" type="slidenum">
              <a:rPr lang="en-US" smtClean="0"/>
              <a:t>‹#›</a:t>
            </a:fld>
            <a:endParaRPr lang="en-US" dirty="0"/>
          </a:p>
        </p:txBody>
      </p:sp>
      <p:sp>
        <p:nvSpPr>
          <p:cNvPr id="8" name="Text Placeholder 7">
            <a:extLst>
              <a:ext uri="{FF2B5EF4-FFF2-40B4-BE49-F238E27FC236}">
                <a16:creationId xmlns:a16="http://schemas.microsoft.com/office/drawing/2014/main" id="{71996CA8-D140-9F48-A337-12091286CE29}"/>
              </a:ext>
            </a:extLst>
          </p:cNvPr>
          <p:cNvSpPr>
            <a:spLocks noGrp="1"/>
          </p:cNvSpPr>
          <p:nvPr>
            <p:ph type="body" sz="quarter" idx="13" hasCustomPrompt="1"/>
          </p:nvPr>
        </p:nvSpPr>
        <p:spPr>
          <a:xfrm>
            <a:off x="468000" y="1044000"/>
            <a:ext cx="11139094" cy="338554"/>
          </a:xfrm>
        </p:spPr>
        <p:txBody>
          <a:bodyPr/>
          <a:lstStyle>
            <a:lvl1pPr marL="0" indent="0">
              <a:spcAft>
                <a:spcPts val="0"/>
              </a:spcAft>
              <a:buNone/>
              <a:defRPr sz="2200" b="1" i="1">
                <a:solidFill>
                  <a:schemeClr val="accent1"/>
                </a:solidFill>
                <a:latin typeface="Trebuchet MS" panose="020B07030202020902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dirty="0"/>
              <a:t>Sub header (Trebuchet Bold Italic 24 </a:t>
            </a:r>
            <a:r>
              <a:rPr lang="en-US" dirty="0" err="1"/>
              <a:t>pt</a:t>
            </a:r>
            <a:r>
              <a:rPr lang="en-US" dirty="0"/>
              <a:t>)</a:t>
            </a:r>
          </a:p>
        </p:txBody>
      </p:sp>
      <p:pic>
        <p:nvPicPr>
          <p:cNvPr id="9" name="Picture 8">
            <a:extLst>
              <a:ext uri="{FF2B5EF4-FFF2-40B4-BE49-F238E27FC236}">
                <a16:creationId xmlns:a16="http://schemas.microsoft.com/office/drawing/2014/main" id="{14A8F0D9-1A14-DB4A-A5A2-F4344D10CC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Tree>
    <p:extLst>
      <p:ext uri="{BB962C8B-B14F-4D97-AF65-F5344CB8AC3E}">
        <p14:creationId xmlns:p14="http://schemas.microsoft.com/office/powerpoint/2010/main" val="11301503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Green single-column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D1C2B1-E264-5F41-B976-07AF0DA1BE1D}"/>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7A6A30-C973-624B-981E-72C6F2C89ED1}"/>
              </a:ext>
            </a:extLst>
          </p:cNvPr>
          <p:cNvSpPr>
            <a:spLocks noGrp="1"/>
          </p:cNvSpPr>
          <p:nvPr>
            <p:ph type="title" hasCustomPrompt="1"/>
          </p:nvPr>
        </p:nvSpPr>
        <p:spPr/>
        <p:txBody>
          <a:bodyPr/>
          <a:lstStyle>
            <a:lvl1pPr>
              <a:defRPr/>
            </a:lvl1pPr>
          </a:lstStyle>
          <a:p>
            <a:r>
              <a:rPr lang="en-US" dirty="0"/>
              <a:t>Header (Trebuchet Bold 32 </a:t>
            </a:r>
            <a:r>
              <a:rPr lang="en-US" dirty="0" err="1"/>
              <a:t>pt</a:t>
            </a:r>
            <a:r>
              <a:rPr lang="en-US" dirty="0"/>
              <a:t>)</a:t>
            </a:r>
          </a:p>
        </p:txBody>
      </p:sp>
      <p:sp>
        <p:nvSpPr>
          <p:cNvPr id="3" name="Content Placeholder 2">
            <a:extLst>
              <a:ext uri="{FF2B5EF4-FFF2-40B4-BE49-F238E27FC236}">
                <a16:creationId xmlns:a16="http://schemas.microsoft.com/office/drawing/2014/main" id="{ED20F73D-8F0A-C245-8C2E-E58A4DFF24BE}"/>
              </a:ext>
            </a:extLst>
          </p:cNvPr>
          <p:cNvSpPr>
            <a:spLocks noGrp="1"/>
          </p:cNvSpPr>
          <p:nvPr>
            <p:ph idx="1" hasCustomPrompt="1"/>
          </p:nvPr>
        </p:nvSpPr>
        <p:spPr>
          <a:xfrm>
            <a:off x="467999" y="1800000"/>
            <a:ext cx="11139093" cy="1805623"/>
          </a:xfrm>
        </p:spPr>
        <p:txBody>
          <a:bodyPr/>
          <a:lstStyle>
            <a:lvl1pPr>
              <a:lnSpc>
                <a:spcPct val="100000"/>
              </a:lnSpc>
              <a:defRPr/>
            </a:lvl1pPr>
            <a:lvl2pPr marL="0" indent="0">
              <a:buNone/>
              <a:defRPr/>
            </a:lvl2pPr>
            <a:lvl3pPr marL="0" indent="0">
              <a:lnSpc>
                <a:spcPct val="100000"/>
              </a:lnSpc>
              <a:spcBef>
                <a:spcPts val="1000"/>
              </a:spcBef>
              <a:buFont typeface="Arial" panose="020B0604020202020204" pitchFamily="34" charset="0"/>
              <a:buNone/>
              <a:defRPr sz="2000">
                <a:solidFill>
                  <a:schemeClr val="accent1"/>
                </a:solidFill>
              </a:defRPr>
            </a:lvl3pPr>
          </a:lstStyle>
          <a:p>
            <a:pPr lvl="0"/>
            <a:r>
              <a:rPr lang="en-US" dirty="0" err="1"/>
              <a:t>Donec</a:t>
            </a:r>
            <a:r>
              <a:rPr lang="en-US" dirty="0"/>
              <a:t> </a:t>
            </a:r>
            <a:r>
              <a:rPr lang="en-US" dirty="0" err="1"/>
              <a:t>elit</a:t>
            </a:r>
            <a:r>
              <a:rPr lang="en-US" dirty="0"/>
              <a:t> </a:t>
            </a:r>
            <a:r>
              <a:rPr lang="en-US" dirty="0" err="1"/>
              <a:t>eros</a:t>
            </a:r>
            <a:r>
              <a:rPr lang="en-US" dirty="0"/>
              <a:t>, convallis </a:t>
            </a:r>
            <a:r>
              <a:rPr lang="en-US" dirty="0" err="1"/>
              <a:t>ut</a:t>
            </a:r>
            <a:r>
              <a:rPr lang="en-US" dirty="0"/>
              <a:t>, </a:t>
            </a:r>
            <a:r>
              <a:rPr lang="en-US" dirty="0" err="1"/>
              <a:t>euismod</a:t>
            </a:r>
            <a:r>
              <a:rPr lang="en-US" dirty="0"/>
              <a:t> </a:t>
            </a:r>
            <a:r>
              <a:rPr lang="en-US" dirty="0" err="1"/>
              <a:t>eget</a:t>
            </a:r>
            <a:r>
              <a:rPr lang="en-US" dirty="0"/>
              <a:t>, </a:t>
            </a:r>
            <a:r>
              <a:rPr lang="en-US" dirty="0" err="1"/>
              <a:t>aliquet</a:t>
            </a:r>
            <a:r>
              <a:rPr lang="en-US" dirty="0"/>
              <a:t> </a:t>
            </a:r>
            <a:r>
              <a:rPr lang="en-US" dirty="0" err="1"/>
              <a:t>eu</a:t>
            </a:r>
            <a:r>
              <a:rPr lang="en-US" dirty="0"/>
              <a:t>, lorem</a:t>
            </a:r>
          </a:p>
          <a:p>
            <a:pPr lvl="0"/>
            <a:r>
              <a:rPr lang="en-US" dirty="0"/>
              <a:t>Lorem ipsum dolor sit </a:t>
            </a:r>
            <a:r>
              <a:rPr lang="en-US" dirty="0" err="1"/>
              <a:t>amet</a:t>
            </a:r>
            <a:r>
              <a:rPr lang="en-US" dirty="0"/>
              <a:t> </a:t>
            </a:r>
            <a:r>
              <a:rPr lang="en-US" dirty="0" err="1"/>
              <a:t>consectetuer</a:t>
            </a:r>
            <a:r>
              <a:rPr lang="en-US" dirty="0"/>
              <a:t> </a:t>
            </a:r>
            <a:r>
              <a:rPr lang="en-US" dirty="0" err="1"/>
              <a:t>adipiscing</a:t>
            </a:r>
            <a:endParaRPr lang="en-US" dirty="0"/>
          </a:p>
          <a:p>
            <a:pPr lvl="0"/>
            <a:r>
              <a:rPr lang="en-US" dirty="0" err="1"/>
              <a:t>Amet</a:t>
            </a:r>
            <a:r>
              <a:rPr lang="en-US" dirty="0"/>
              <a:t> </a:t>
            </a:r>
            <a:r>
              <a:rPr lang="en-US" dirty="0" err="1"/>
              <a:t>consectetuer</a:t>
            </a:r>
            <a:r>
              <a:rPr lang="en-US" dirty="0"/>
              <a:t> </a:t>
            </a:r>
            <a:r>
              <a:rPr lang="en-US" dirty="0" err="1"/>
              <a:t>adipiscing</a:t>
            </a:r>
            <a:r>
              <a:rPr lang="en-US" dirty="0"/>
              <a:t> </a:t>
            </a:r>
            <a:r>
              <a:rPr lang="en-US" dirty="0" err="1"/>
              <a:t>elit</a:t>
            </a:r>
            <a:endParaRPr lang="en-US" dirty="0"/>
          </a:p>
          <a:p>
            <a:pPr lvl="2"/>
            <a:r>
              <a:rPr lang="en-US" dirty="0" err="1"/>
              <a:t>Suspendisse</a:t>
            </a:r>
            <a:r>
              <a:rPr lang="en-US" dirty="0"/>
              <a:t> ante est. Nam dolor. </a:t>
            </a:r>
            <a:r>
              <a:rPr lang="en-US" dirty="0" err="1"/>
              <a:t>Aliquam</a:t>
            </a:r>
            <a:r>
              <a:rPr lang="en-US" dirty="0"/>
              <a:t> fermentum. </a:t>
            </a:r>
            <a:br>
              <a:rPr lang="en-US" dirty="0"/>
            </a:br>
            <a:r>
              <a:rPr lang="en-US" dirty="0" err="1"/>
              <a:t>Nullam</a:t>
            </a:r>
            <a:r>
              <a:rPr lang="en-US" dirty="0"/>
              <a:t> convallis </a:t>
            </a:r>
            <a:r>
              <a:rPr lang="en-US" dirty="0" err="1"/>
              <a:t>urna</a:t>
            </a:r>
            <a:r>
              <a:rPr lang="en-US" dirty="0"/>
              <a:t> </a:t>
            </a:r>
            <a:r>
              <a:rPr lang="en-US" dirty="0" err="1"/>
              <a:t>nec</a:t>
            </a:r>
            <a:r>
              <a:rPr lang="en-US" dirty="0"/>
              <a:t> </a:t>
            </a:r>
            <a:r>
              <a:rPr lang="en-US" dirty="0" err="1"/>
              <a:t>nunc</a:t>
            </a:r>
            <a:r>
              <a:rPr lang="en-US" dirty="0"/>
              <a:t> </a:t>
            </a:r>
            <a:r>
              <a:rPr lang="en-US" dirty="0" err="1"/>
              <a:t>tincidunt</a:t>
            </a:r>
            <a:r>
              <a:rPr lang="en-US" dirty="0"/>
              <a:t> </a:t>
            </a:r>
            <a:r>
              <a:rPr lang="en-US" dirty="0" err="1"/>
              <a:t>tristique</a:t>
            </a:r>
            <a:r>
              <a:rPr lang="en-US" dirty="0"/>
              <a:t>.</a:t>
            </a:r>
          </a:p>
        </p:txBody>
      </p:sp>
      <p:sp>
        <p:nvSpPr>
          <p:cNvPr id="6" name="Slide Number Placeholder 5">
            <a:extLst>
              <a:ext uri="{FF2B5EF4-FFF2-40B4-BE49-F238E27FC236}">
                <a16:creationId xmlns:a16="http://schemas.microsoft.com/office/drawing/2014/main" id="{7C38A26E-A55A-DF4E-A7F6-B8DAAAAC14B5}"/>
              </a:ext>
            </a:extLst>
          </p:cNvPr>
          <p:cNvSpPr>
            <a:spLocks noGrp="1"/>
          </p:cNvSpPr>
          <p:nvPr>
            <p:ph type="sldNum" sz="quarter" idx="12"/>
          </p:nvPr>
        </p:nvSpPr>
        <p:spPr>
          <a:xfrm>
            <a:off x="468000" y="6228000"/>
            <a:ext cx="2743200" cy="184666"/>
          </a:xfrm>
          <a:prstGeom prst="rect">
            <a:avLst/>
          </a:prstGeom>
        </p:spPr>
        <p:txBody>
          <a:bodyPr>
            <a:spAutoFit/>
          </a:bodyPr>
          <a:lstStyle/>
          <a:p>
            <a:fld id="{E118D48E-C7CB-6244-969D-7BAEA9B6226C}" type="slidenum">
              <a:rPr lang="en-US" smtClean="0"/>
              <a:t>‹#›</a:t>
            </a:fld>
            <a:endParaRPr lang="en-US" dirty="0"/>
          </a:p>
        </p:txBody>
      </p:sp>
      <p:sp>
        <p:nvSpPr>
          <p:cNvPr id="8" name="Text Placeholder 7">
            <a:extLst>
              <a:ext uri="{FF2B5EF4-FFF2-40B4-BE49-F238E27FC236}">
                <a16:creationId xmlns:a16="http://schemas.microsoft.com/office/drawing/2014/main" id="{71996CA8-D140-9F48-A337-12091286CE29}"/>
              </a:ext>
            </a:extLst>
          </p:cNvPr>
          <p:cNvSpPr>
            <a:spLocks noGrp="1"/>
          </p:cNvSpPr>
          <p:nvPr>
            <p:ph type="body" sz="quarter" idx="13" hasCustomPrompt="1"/>
          </p:nvPr>
        </p:nvSpPr>
        <p:spPr>
          <a:xfrm>
            <a:off x="468000" y="1044000"/>
            <a:ext cx="11139094" cy="338554"/>
          </a:xfrm>
        </p:spPr>
        <p:txBody>
          <a:bodyPr/>
          <a:lstStyle>
            <a:lvl1pPr marL="0" indent="0">
              <a:spcAft>
                <a:spcPts val="0"/>
              </a:spcAft>
              <a:buNone/>
              <a:defRPr sz="2200" b="1" i="1">
                <a:solidFill>
                  <a:schemeClr val="accent1"/>
                </a:solidFill>
                <a:latin typeface="Trebuchet MS" panose="020B07030202020902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dirty="0"/>
              <a:t>Sub header (Trebuchet Bold Italic 24 </a:t>
            </a:r>
            <a:r>
              <a:rPr lang="en-US" dirty="0" err="1"/>
              <a:t>pt</a:t>
            </a:r>
            <a:r>
              <a:rPr lang="en-US" dirty="0"/>
              <a:t>)</a:t>
            </a:r>
          </a:p>
        </p:txBody>
      </p:sp>
      <p:pic>
        <p:nvPicPr>
          <p:cNvPr id="9" name="Picture 8">
            <a:extLst>
              <a:ext uri="{FF2B5EF4-FFF2-40B4-BE49-F238E27FC236}">
                <a16:creationId xmlns:a16="http://schemas.microsoft.com/office/drawing/2014/main" id="{14A8F0D9-1A14-DB4A-A5A2-F4344D10CC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Tree>
    <p:extLst>
      <p:ext uri="{BB962C8B-B14F-4D97-AF65-F5344CB8AC3E}">
        <p14:creationId xmlns:p14="http://schemas.microsoft.com/office/powerpoint/2010/main" val="1163468038"/>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Green / Divid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EE593CA-5A71-47B5-BB52-9DC6A35EFF1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0EE593CA-5A71-47B5-BB52-9DC6A35EFF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358A235-8372-4C30-AC5E-0C84C550BE9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1" i="0" baseline="0">
              <a:latin typeface="Trebuchet MS" panose="020B0603020202020204" pitchFamily="34" charset="0"/>
              <a:ea typeface="+mj-ea"/>
              <a:cs typeface="+mj-cs"/>
              <a:sym typeface="Trebuchet MS" panose="020B0603020202020204" pitchFamily="34" charset="0"/>
            </a:endParaRPr>
          </a:p>
        </p:txBody>
      </p:sp>
      <p:pic>
        <p:nvPicPr>
          <p:cNvPr id="13" name="Picture 12" descr="A close up of a logo&#10;&#10;Description automatically generated">
            <a:extLst>
              <a:ext uri="{FF2B5EF4-FFF2-40B4-BE49-F238E27FC236}">
                <a16:creationId xmlns:a16="http://schemas.microsoft.com/office/drawing/2014/main" id="{7A2F9F5E-5FD8-4EFB-A654-D48CBF418AF4}"/>
              </a:ext>
            </a:extLst>
          </p:cNvPr>
          <p:cNvPicPr>
            <a:picLocks noChangeAspect="1"/>
          </p:cNvPicPr>
          <p:nvPr userDrawn="1"/>
        </p:nvPicPr>
        <p:blipFill>
          <a:blip r:embed="rId6"/>
          <a:stretch>
            <a:fillRect/>
          </a:stretch>
        </p:blipFill>
        <p:spPr>
          <a:xfrm>
            <a:off x="-2334" y="0"/>
            <a:ext cx="12192000" cy="6858000"/>
          </a:xfrm>
          <a:prstGeom prst="rect">
            <a:avLst/>
          </a:prstGeom>
        </p:spPr>
      </p:pic>
      <p:sp>
        <p:nvSpPr>
          <p:cNvPr id="3" name="Subtitle 2">
            <a:extLst>
              <a:ext uri="{FF2B5EF4-FFF2-40B4-BE49-F238E27FC236}">
                <a16:creationId xmlns:a16="http://schemas.microsoft.com/office/drawing/2014/main" id="{C6F9732C-624F-5E4D-853A-56B3622003A8}"/>
              </a:ext>
            </a:extLst>
          </p:cNvPr>
          <p:cNvSpPr>
            <a:spLocks noGrp="1"/>
          </p:cNvSpPr>
          <p:nvPr>
            <p:ph type="subTitle" idx="1" hasCustomPrompt="1"/>
          </p:nvPr>
        </p:nvSpPr>
        <p:spPr>
          <a:xfrm>
            <a:off x="540000" y="2088000"/>
            <a:ext cx="9144000" cy="369332"/>
          </a:xfrm>
        </p:spPr>
        <p:txBody>
          <a:bodyPr/>
          <a:lstStyle>
            <a:lvl1pPr marL="0" indent="0" algn="l">
              <a:buNone/>
              <a:defRPr sz="2400">
                <a:solidFill>
                  <a:schemeClr val="bg1"/>
                </a:solidFill>
              </a:defRPr>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en-US"/>
              <a:t>Subtitle</a:t>
            </a:r>
          </a:p>
        </p:txBody>
      </p:sp>
      <p:sp>
        <p:nvSpPr>
          <p:cNvPr id="10" name="Title 1">
            <a:extLst>
              <a:ext uri="{FF2B5EF4-FFF2-40B4-BE49-F238E27FC236}">
                <a16:creationId xmlns:a16="http://schemas.microsoft.com/office/drawing/2014/main" id="{9AE11780-2DEF-46A1-931C-FE31AE9DB4B8}"/>
              </a:ext>
            </a:extLst>
          </p:cNvPr>
          <p:cNvSpPr>
            <a:spLocks noGrp="1"/>
          </p:cNvSpPr>
          <p:nvPr>
            <p:ph type="ctrTitle" hasCustomPrompt="1"/>
          </p:nvPr>
        </p:nvSpPr>
        <p:spPr>
          <a:xfrm>
            <a:off x="540000" y="540002"/>
            <a:ext cx="9144000" cy="1218795"/>
          </a:xfrm>
          <a:prstGeom prst="rect">
            <a:avLst/>
          </a:prstGeom>
        </p:spPr>
        <p:txBody>
          <a:bodyPr anchor="t" anchorCtr="0"/>
          <a:lstStyle>
            <a:lvl1pPr algn="l">
              <a:defRPr sz="4400">
                <a:solidFill>
                  <a:schemeClr val="bg1"/>
                </a:solidFill>
              </a:defRPr>
            </a:lvl1pPr>
          </a:lstStyle>
          <a:p>
            <a:r>
              <a:rPr lang="en-US"/>
              <a:t>Divider slide</a:t>
            </a:r>
            <a:br>
              <a:rPr lang="en-US"/>
            </a:br>
            <a:r>
              <a:rPr lang="en-US"/>
              <a:t>without an image</a:t>
            </a:r>
          </a:p>
        </p:txBody>
      </p:sp>
      <p:pic>
        <p:nvPicPr>
          <p:cNvPr id="11" name="Picture 10">
            <a:extLst>
              <a:ext uri="{FF2B5EF4-FFF2-40B4-BE49-F238E27FC236}">
                <a16:creationId xmlns:a16="http://schemas.microsoft.com/office/drawing/2014/main" id="{D97E7040-148D-4696-B284-24E3FD2718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692674" y="5940449"/>
            <a:ext cx="3499327" cy="917553"/>
          </a:xfrm>
          <a:prstGeom prst="rect">
            <a:avLst/>
          </a:prstGeom>
        </p:spPr>
      </p:pic>
      <p:sp>
        <p:nvSpPr>
          <p:cNvPr id="9" name="Slide Number Placeholder 5">
            <a:extLst>
              <a:ext uri="{FF2B5EF4-FFF2-40B4-BE49-F238E27FC236}">
                <a16:creationId xmlns:a16="http://schemas.microsoft.com/office/drawing/2014/main" id="{4C85137F-B8FB-48C3-B162-ABBE7B987181}"/>
              </a:ext>
            </a:extLst>
          </p:cNvPr>
          <p:cNvSpPr>
            <a:spLocks noGrp="1"/>
          </p:cNvSpPr>
          <p:nvPr>
            <p:ph type="sldNum" sz="quarter" idx="12"/>
          </p:nvPr>
        </p:nvSpPr>
        <p:spPr>
          <a:xfrm>
            <a:off x="468001" y="6340440"/>
            <a:ext cx="450000" cy="184666"/>
          </a:xfrm>
          <a:prstGeom prst="rect">
            <a:avLst/>
          </a:prstGeom>
        </p:spPr>
        <p:txBody>
          <a:bodyPr>
            <a:noAutofit/>
          </a:bodyPr>
          <a:lstStyle>
            <a:lvl1pPr>
              <a:defRPr>
                <a:solidFill>
                  <a:schemeClr val="bg1"/>
                </a:solidFill>
              </a:defRPr>
            </a:lvl1pPr>
          </a:lstStyle>
          <a:p>
            <a:fld id="{E118D48E-C7CB-6244-969D-7BAEA9B6226C}" type="slidenum">
              <a:rPr lang="en-US" smtClean="0"/>
              <a:pPr/>
              <a:t>‹#›</a:t>
            </a:fld>
            <a:endParaRPr lang="en-US"/>
          </a:p>
        </p:txBody>
      </p:sp>
      <p:sp>
        <p:nvSpPr>
          <p:cNvPr id="12" name="Footer Placeholder 4">
            <a:extLst>
              <a:ext uri="{FF2B5EF4-FFF2-40B4-BE49-F238E27FC236}">
                <a16:creationId xmlns:a16="http://schemas.microsoft.com/office/drawing/2014/main" id="{0EA4E02A-F812-44E1-930E-E387B9F33FD0}"/>
              </a:ext>
            </a:extLst>
          </p:cNvPr>
          <p:cNvSpPr>
            <a:spLocks noGrp="1"/>
          </p:cNvSpPr>
          <p:nvPr>
            <p:ph type="ftr" sz="quarter" idx="3"/>
          </p:nvPr>
        </p:nvSpPr>
        <p:spPr>
          <a:xfrm>
            <a:off x="1066801" y="6338495"/>
            <a:ext cx="6429375" cy="184666"/>
          </a:xfrm>
          <a:prstGeom prst="rect">
            <a:avLst/>
          </a:prstGeom>
        </p:spPr>
        <p:txBody>
          <a:bodyPr vert="horz" lIns="0" tIns="0" rIns="0" bIns="0" rtlCol="0" anchor="ctr">
            <a:noAutofit/>
          </a:bodyPr>
          <a:lstStyle>
            <a:lvl1pPr algn="l">
              <a:defRPr sz="1200">
                <a:solidFill>
                  <a:schemeClr val="bg1"/>
                </a:solidFill>
                <a:latin typeface="+mj-lt"/>
              </a:defRPr>
            </a:lvl1pPr>
          </a:lstStyle>
          <a:p>
            <a:endParaRPr lang="en-US"/>
          </a:p>
        </p:txBody>
      </p:sp>
    </p:spTree>
    <p:extLst>
      <p:ext uri="{BB962C8B-B14F-4D97-AF65-F5344CB8AC3E}">
        <p14:creationId xmlns:p14="http://schemas.microsoft.com/office/powerpoint/2010/main" val="197730273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C 2 Columns &amp; Corner Image">
    <p:spTree>
      <p:nvGrpSpPr>
        <p:cNvPr id="1" name=""/>
        <p:cNvGrpSpPr/>
        <p:nvPr/>
      </p:nvGrpSpPr>
      <p:grpSpPr>
        <a:xfrm>
          <a:off x="0" y="0"/>
          <a:ext cx="0" cy="0"/>
          <a:chOff x="0" y="0"/>
          <a:chExt cx="0" cy="0"/>
        </a:xfrm>
      </p:grpSpPr>
      <p:sp>
        <p:nvSpPr>
          <p:cNvPr id="11" name="Picture Placeholder 21">
            <a:extLst>
              <a:ext uri="{FF2B5EF4-FFF2-40B4-BE49-F238E27FC236}">
                <a16:creationId xmlns:a16="http://schemas.microsoft.com/office/drawing/2014/main" id="{26BF98E0-F3A1-9345-A02B-3219385F1537}"/>
              </a:ext>
            </a:extLst>
          </p:cNvPr>
          <p:cNvSpPr>
            <a:spLocks noGrp="1" noChangeAspect="1"/>
          </p:cNvSpPr>
          <p:nvPr>
            <p:ph type="pic" sz="quarter" idx="17" hasCustomPrompt="1"/>
          </p:nvPr>
        </p:nvSpPr>
        <p:spPr bwMode="auto">
          <a:xfrm>
            <a:off x="6097413" y="-10888"/>
            <a:ext cx="6105475" cy="2142253"/>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0 h 5148263"/>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812395 w 4575175"/>
              <a:gd name="connsiteY50" fmla="*/ 4901803 h 5016937"/>
              <a:gd name="connsiteX51" fmla="*/ 2421058 w 4575175"/>
              <a:gd name="connsiteY51" fmla="*/ 5016937 h 5016937"/>
              <a:gd name="connsiteX52" fmla="*/ 0 w 4575175"/>
              <a:gd name="connsiteY5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421058 w 4575175"/>
              <a:gd name="connsiteY50" fmla="*/ 5016937 h 5016937"/>
              <a:gd name="connsiteX51" fmla="*/ 0 w 4575175"/>
              <a:gd name="connsiteY5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2421058 w 4575175"/>
              <a:gd name="connsiteY49" fmla="*/ 5016937 h 5016937"/>
              <a:gd name="connsiteX50" fmla="*/ 0 w 4575175"/>
              <a:gd name="connsiteY5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2421058 w 4575175"/>
              <a:gd name="connsiteY48" fmla="*/ 5016937 h 5016937"/>
              <a:gd name="connsiteX49" fmla="*/ 0 w 4575175"/>
              <a:gd name="connsiteY4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2421058 w 4575175"/>
              <a:gd name="connsiteY47" fmla="*/ 5016937 h 5016937"/>
              <a:gd name="connsiteX48" fmla="*/ 0 w 4575175"/>
              <a:gd name="connsiteY4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2421058 w 4575175"/>
              <a:gd name="connsiteY46" fmla="*/ 5016937 h 5016937"/>
              <a:gd name="connsiteX47" fmla="*/ 0 w 4575175"/>
              <a:gd name="connsiteY4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2421058 w 4575175"/>
              <a:gd name="connsiteY45" fmla="*/ 5016937 h 5016937"/>
              <a:gd name="connsiteX46" fmla="*/ 0 w 4575175"/>
              <a:gd name="connsiteY4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2421058 w 4575175"/>
              <a:gd name="connsiteY44" fmla="*/ 5016937 h 5016937"/>
              <a:gd name="connsiteX45" fmla="*/ 0 w 4575175"/>
              <a:gd name="connsiteY4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2421058 w 4575175"/>
              <a:gd name="connsiteY43" fmla="*/ 5016937 h 5016937"/>
              <a:gd name="connsiteX44" fmla="*/ 0 w 4575175"/>
              <a:gd name="connsiteY4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2421058 w 4575175"/>
              <a:gd name="connsiteY42" fmla="*/ 5016937 h 5016937"/>
              <a:gd name="connsiteX43" fmla="*/ 0 w 4575175"/>
              <a:gd name="connsiteY4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2421058 w 4575175"/>
              <a:gd name="connsiteY41" fmla="*/ 5016937 h 5016937"/>
              <a:gd name="connsiteX42" fmla="*/ 0 w 4575175"/>
              <a:gd name="connsiteY4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2421058 w 4575175"/>
              <a:gd name="connsiteY40" fmla="*/ 5016937 h 5016937"/>
              <a:gd name="connsiteX41" fmla="*/ 0 w 4575175"/>
              <a:gd name="connsiteY4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2421058 w 4575175"/>
              <a:gd name="connsiteY39" fmla="*/ 5016937 h 5016937"/>
              <a:gd name="connsiteX40" fmla="*/ 0 w 4575175"/>
              <a:gd name="connsiteY4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2421058 w 4575175"/>
              <a:gd name="connsiteY38" fmla="*/ 5016937 h 5016937"/>
              <a:gd name="connsiteX39" fmla="*/ 0 w 4575175"/>
              <a:gd name="connsiteY3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2421058 w 4575175"/>
              <a:gd name="connsiteY37" fmla="*/ 5016937 h 5016937"/>
              <a:gd name="connsiteX38" fmla="*/ 0 w 4575175"/>
              <a:gd name="connsiteY3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2421058 w 4575175"/>
              <a:gd name="connsiteY36" fmla="*/ 5016937 h 5016937"/>
              <a:gd name="connsiteX37" fmla="*/ 0 w 4575175"/>
              <a:gd name="connsiteY3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2421058 w 4575175"/>
              <a:gd name="connsiteY35" fmla="*/ 5016937 h 5016937"/>
              <a:gd name="connsiteX36" fmla="*/ 0 w 4575175"/>
              <a:gd name="connsiteY3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2421058 w 4575175"/>
              <a:gd name="connsiteY34" fmla="*/ 5016937 h 5016937"/>
              <a:gd name="connsiteX35" fmla="*/ 0 w 4575175"/>
              <a:gd name="connsiteY3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2421058 w 4575175"/>
              <a:gd name="connsiteY33" fmla="*/ 5016937 h 5016937"/>
              <a:gd name="connsiteX34" fmla="*/ 0 w 4575175"/>
              <a:gd name="connsiteY3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2421058 w 4575175"/>
              <a:gd name="connsiteY32" fmla="*/ 5016937 h 5016937"/>
              <a:gd name="connsiteX33" fmla="*/ 0 w 4575175"/>
              <a:gd name="connsiteY3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2421058 w 4575175"/>
              <a:gd name="connsiteY31" fmla="*/ 5016937 h 5016937"/>
              <a:gd name="connsiteX32" fmla="*/ 0 w 4575175"/>
              <a:gd name="connsiteY3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2421058 w 4575175"/>
              <a:gd name="connsiteY30" fmla="*/ 5016937 h 5016937"/>
              <a:gd name="connsiteX31" fmla="*/ 0 w 4575175"/>
              <a:gd name="connsiteY3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2421058 w 4575175"/>
              <a:gd name="connsiteY29" fmla="*/ 5016937 h 5016937"/>
              <a:gd name="connsiteX30" fmla="*/ 0 w 4575175"/>
              <a:gd name="connsiteY3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2421058 w 4575175"/>
              <a:gd name="connsiteY28" fmla="*/ 5016937 h 5016937"/>
              <a:gd name="connsiteX29" fmla="*/ 0 w 4575175"/>
              <a:gd name="connsiteY2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2421058 w 4575175"/>
              <a:gd name="connsiteY27" fmla="*/ 5016937 h 5016937"/>
              <a:gd name="connsiteX28" fmla="*/ 0 w 4575175"/>
              <a:gd name="connsiteY2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2421058 w 4575175"/>
              <a:gd name="connsiteY26" fmla="*/ 5016937 h 5016937"/>
              <a:gd name="connsiteX27" fmla="*/ 0 w 4575175"/>
              <a:gd name="connsiteY27" fmla="*/ 0 h 5016937"/>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3647953 w 4575175"/>
              <a:gd name="connsiteY25" fmla="*/ 4571689 h 4627458"/>
              <a:gd name="connsiteX26" fmla="*/ 0 w 4575175"/>
              <a:gd name="connsiteY26"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0 w 4575175"/>
              <a:gd name="connsiteY25"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0 w 4575175"/>
              <a:gd name="connsiteY24"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0 w 4575175"/>
              <a:gd name="connsiteY23" fmla="*/ 0 h 4627458"/>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36092 w 4575175"/>
              <a:gd name="connsiteY19" fmla="*/ 4618463 h 4625659"/>
              <a:gd name="connsiteX20" fmla="*/ 3714939 w 4575175"/>
              <a:gd name="connsiteY20" fmla="*/ 4609468 h 4625659"/>
              <a:gd name="connsiteX21" fmla="*/ 3695548 w 4575175"/>
              <a:gd name="connsiteY21" fmla="*/ 4593277 h 4625659"/>
              <a:gd name="connsiteX22" fmla="*/ 0 w 4575175"/>
              <a:gd name="connsiteY2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14939 w 4575175"/>
              <a:gd name="connsiteY19" fmla="*/ 4609468 h 4625659"/>
              <a:gd name="connsiteX20" fmla="*/ 3695548 w 4575175"/>
              <a:gd name="connsiteY20" fmla="*/ 4593277 h 4625659"/>
              <a:gd name="connsiteX21" fmla="*/ 0 w 4575175"/>
              <a:gd name="connsiteY21"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14939 w 4575175"/>
              <a:gd name="connsiteY18" fmla="*/ 4609468 h 4625659"/>
              <a:gd name="connsiteX19" fmla="*/ 3695548 w 4575175"/>
              <a:gd name="connsiteY19" fmla="*/ 4593277 h 4625659"/>
              <a:gd name="connsiteX20" fmla="*/ 0 w 4575175"/>
              <a:gd name="connsiteY20"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14939 w 4575175"/>
              <a:gd name="connsiteY17" fmla="*/ 4609468 h 4625659"/>
              <a:gd name="connsiteX18" fmla="*/ 3695548 w 4575175"/>
              <a:gd name="connsiteY18" fmla="*/ 4593277 h 4625659"/>
              <a:gd name="connsiteX19" fmla="*/ 0 w 4575175"/>
              <a:gd name="connsiteY19"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695548 w 4575175"/>
              <a:gd name="connsiteY17" fmla="*/ 4593277 h 4625659"/>
              <a:gd name="connsiteX18" fmla="*/ 0 w 4575175"/>
              <a:gd name="connsiteY18"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695548 w 4575175"/>
              <a:gd name="connsiteY16" fmla="*/ 4593277 h 4625659"/>
              <a:gd name="connsiteX17" fmla="*/ 0 w 4575175"/>
              <a:gd name="connsiteY17"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695548 w 4575175"/>
              <a:gd name="connsiteY15" fmla="*/ 4593277 h 4625659"/>
              <a:gd name="connsiteX16" fmla="*/ 0 w 4575175"/>
              <a:gd name="connsiteY16"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695548 w 4575175"/>
              <a:gd name="connsiteY14" fmla="*/ 4593277 h 4625659"/>
              <a:gd name="connsiteX15" fmla="*/ 0 w 4575175"/>
              <a:gd name="connsiteY15"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695548 w 4575175"/>
              <a:gd name="connsiteY13" fmla="*/ 4593277 h 4625659"/>
              <a:gd name="connsiteX14" fmla="*/ 0 w 4575175"/>
              <a:gd name="connsiteY14"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695548 w 4575175"/>
              <a:gd name="connsiteY12" fmla="*/ 4593277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712587 w 4575175"/>
              <a:gd name="connsiteY12" fmla="*/ 4203811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712587 w 4575175"/>
              <a:gd name="connsiteY11" fmla="*/ 4203811 h 4625659"/>
              <a:gd name="connsiteX12" fmla="*/ 0 w 4575175"/>
              <a:gd name="connsiteY1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712587 w 4575175"/>
              <a:gd name="connsiteY10" fmla="*/ 4203811 h 4625659"/>
              <a:gd name="connsiteX11" fmla="*/ 0 w 4575175"/>
              <a:gd name="connsiteY11" fmla="*/ 0 h 4625659"/>
              <a:gd name="connsiteX0" fmla="*/ 0 w 4575175"/>
              <a:gd name="connsiteY0" fmla="*/ 0 h 4578885"/>
              <a:gd name="connsiteX1" fmla="*/ 4575175 w 4575175"/>
              <a:gd name="connsiteY1" fmla="*/ 0 h 4578885"/>
              <a:gd name="connsiteX2" fmla="*/ 4575175 w 4575175"/>
              <a:gd name="connsiteY2" fmla="*/ 4460152 h 4578885"/>
              <a:gd name="connsiteX3" fmla="*/ 4536394 w 4575175"/>
              <a:gd name="connsiteY3" fmla="*/ 4467348 h 4578885"/>
              <a:gd name="connsiteX4" fmla="*/ 4483511 w 4575175"/>
              <a:gd name="connsiteY4" fmla="*/ 4476343 h 4578885"/>
              <a:gd name="connsiteX5" fmla="*/ 4405948 w 4575175"/>
              <a:gd name="connsiteY5" fmla="*/ 4490735 h 4578885"/>
              <a:gd name="connsiteX6" fmla="*/ 4303707 w 4575175"/>
              <a:gd name="connsiteY6" fmla="*/ 4512323 h 4578885"/>
              <a:gd name="connsiteX7" fmla="*/ 4175024 w 4575175"/>
              <a:gd name="connsiteY7" fmla="*/ 4541106 h 4578885"/>
              <a:gd name="connsiteX8" fmla="*/ 4016374 w 4575175"/>
              <a:gd name="connsiteY8" fmla="*/ 4578885 h 4578885"/>
              <a:gd name="connsiteX9" fmla="*/ 3712587 w 4575175"/>
              <a:gd name="connsiteY9" fmla="*/ 4203811 h 4578885"/>
              <a:gd name="connsiteX10" fmla="*/ 0 w 4575175"/>
              <a:gd name="connsiteY10" fmla="*/ 0 h 4578885"/>
              <a:gd name="connsiteX0" fmla="*/ 0 w 4575175"/>
              <a:gd name="connsiteY0" fmla="*/ 0 h 4541106"/>
              <a:gd name="connsiteX1" fmla="*/ 4575175 w 4575175"/>
              <a:gd name="connsiteY1" fmla="*/ 0 h 4541106"/>
              <a:gd name="connsiteX2" fmla="*/ 4575175 w 4575175"/>
              <a:gd name="connsiteY2" fmla="*/ 4460152 h 4541106"/>
              <a:gd name="connsiteX3" fmla="*/ 4536394 w 4575175"/>
              <a:gd name="connsiteY3" fmla="*/ 4467348 h 4541106"/>
              <a:gd name="connsiteX4" fmla="*/ 4483511 w 4575175"/>
              <a:gd name="connsiteY4" fmla="*/ 4476343 h 4541106"/>
              <a:gd name="connsiteX5" fmla="*/ 4405948 w 4575175"/>
              <a:gd name="connsiteY5" fmla="*/ 4490735 h 4541106"/>
              <a:gd name="connsiteX6" fmla="*/ 4303707 w 4575175"/>
              <a:gd name="connsiteY6" fmla="*/ 4512323 h 4541106"/>
              <a:gd name="connsiteX7" fmla="*/ 4175024 w 4575175"/>
              <a:gd name="connsiteY7" fmla="*/ 4541106 h 4541106"/>
              <a:gd name="connsiteX8" fmla="*/ 3712587 w 4575175"/>
              <a:gd name="connsiteY8" fmla="*/ 4203811 h 4541106"/>
              <a:gd name="connsiteX9" fmla="*/ 0 w 4575175"/>
              <a:gd name="connsiteY9" fmla="*/ 0 h 4541106"/>
              <a:gd name="connsiteX0" fmla="*/ 0 w 4575175"/>
              <a:gd name="connsiteY0" fmla="*/ 0 h 4512323"/>
              <a:gd name="connsiteX1" fmla="*/ 4575175 w 4575175"/>
              <a:gd name="connsiteY1" fmla="*/ 0 h 4512323"/>
              <a:gd name="connsiteX2" fmla="*/ 4575175 w 4575175"/>
              <a:gd name="connsiteY2" fmla="*/ 4460152 h 4512323"/>
              <a:gd name="connsiteX3" fmla="*/ 4536394 w 4575175"/>
              <a:gd name="connsiteY3" fmla="*/ 4467348 h 4512323"/>
              <a:gd name="connsiteX4" fmla="*/ 4483511 w 4575175"/>
              <a:gd name="connsiteY4" fmla="*/ 4476343 h 4512323"/>
              <a:gd name="connsiteX5" fmla="*/ 4405948 w 4575175"/>
              <a:gd name="connsiteY5" fmla="*/ 4490735 h 4512323"/>
              <a:gd name="connsiteX6" fmla="*/ 4303707 w 4575175"/>
              <a:gd name="connsiteY6" fmla="*/ 4512323 h 4512323"/>
              <a:gd name="connsiteX7" fmla="*/ 3712587 w 4575175"/>
              <a:gd name="connsiteY7" fmla="*/ 4203811 h 4512323"/>
              <a:gd name="connsiteX8" fmla="*/ 0 w 4575175"/>
              <a:gd name="connsiteY8" fmla="*/ 0 h 4512323"/>
              <a:gd name="connsiteX0" fmla="*/ 0 w 4575175"/>
              <a:gd name="connsiteY0" fmla="*/ 0 h 4490735"/>
              <a:gd name="connsiteX1" fmla="*/ 4575175 w 4575175"/>
              <a:gd name="connsiteY1" fmla="*/ 0 h 4490735"/>
              <a:gd name="connsiteX2" fmla="*/ 4575175 w 4575175"/>
              <a:gd name="connsiteY2" fmla="*/ 4460152 h 4490735"/>
              <a:gd name="connsiteX3" fmla="*/ 4536394 w 4575175"/>
              <a:gd name="connsiteY3" fmla="*/ 4467348 h 4490735"/>
              <a:gd name="connsiteX4" fmla="*/ 4483511 w 4575175"/>
              <a:gd name="connsiteY4" fmla="*/ 4476343 h 4490735"/>
              <a:gd name="connsiteX5" fmla="*/ 4405948 w 4575175"/>
              <a:gd name="connsiteY5" fmla="*/ 4490735 h 4490735"/>
              <a:gd name="connsiteX6" fmla="*/ 3712587 w 4575175"/>
              <a:gd name="connsiteY6" fmla="*/ 4203811 h 4490735"/>
              <a:gd name="connsiteX7" fmla="*/ 0 w 4575175"/>
              <a:gd name="connsiteY7" fmla="*/ 0 h 4490735"/>
              <a:gd name="connsiteX0" fmla="*/ 0 w 4575175"/>
              <a:gd name="connsiteY0" fmla="*/ 0 h 4476343"/>
              <a:gd name="connsiteX1" fmla="*/ 4575175 w 4575175"/>
              <a:gd name="connsiteY1" fmla="*/ 0 h 4476343"/>
              <a:gd name="connsiteX2" fmla="*/ 4575175 w 4575175"/>
              <a:gd name="connsiteY2" fmla="*/ 4460152 h 4476343"/>
              <a:gd name="connsiteX3" fmla="*/ 4536394 w 4575175"/>
              <a:gd name="connsiteY3" fmla="*/ 4467348 h 4476343"/>
              <a:gd name="connsiteX4" fmla="*/ 4483511 w 4575175"/>
              <a:gd name="connsiteY4" fmla="*/ 4476343 h 4476343"/>
              <a:gd name="connsiteX5" fmla="*/ 3712587 w 4575175"/>
              <a:gd name="connsiteY5" fmla="*/ 4203811 h 4476343"/>
              <a:gd name="connsiteX6" fmla="*/ 0 w 4575175"/>
              <a:gd name="connsiteY6" fmla="*/ 0 h 4476343"/>
              <a:gd name="connsiteX0" fmla="*/ 0 w 4575175"/>
              <a:gd name="connsiteY0" fmla="*/ 0 h 4467348"/>
              <a:gd name="connsiteX1" fmla="*/ 4575175 w 4575175"/>
              <a:gd name="connsiteY1" fmla="*/ 0 h 4467348"/>
              <a:gd name="connsiteX2" fmla="*/ 4575175 w 4575175"/>
              <a:gd name="connsiteY2" fmla="*/ 4460152 h 4467348"/>
              <a:gd name="connsiteX3" fmla="*/ 4536394 w 4575175"/>
              <a:gd name="connsiteY3" fmla="*/ 4467348 h 4467348"/>
              <a:gd name="connsiteX4" fmla="*/ 3712587 w 4575175"/>
              <a:gd name="connsiteY4" fmla="*/ 4203811 h 4467348"/>
              <a:gd name="connsiteX5" fmla="*/ 0 w 4575175"/>
              <a:gd name="connsiteY5" fmla="*/ 0 h 4467348"/>
              <a:gd name="connsiteX0" fmla="*/ 0 w 4575175"/>
              <a:gd name="connsiteY0" fmla="*/ 0 h 4460152"/>
              <a:gd name="connsiteX1" fmla="*/ 4575175 w 4575175"/>
              <a:gd name="connsiteY1" fmla="*/ 0 h 4460152"/>
              <a:gd name="connsiteX2" fmla="*/ 4575175 w 4575175"/>
              <a:gd name="connsiteY2" fmla="*/ 4460152 h 4460152"/>
              <a:gd name="connsiteX3" fmla="*/ 3712587 w 4575175"/>
              <a:gd name="connsiteY3" fmla="*/ 4203811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3205933 w 4575175"/>
              <a:gd name="connsiteY3" fmla="*/ 877870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2846372 w 4575175"/>
              <a:gd name="connsiteY3" fmla="*/ 975933 h 4460152"/>
              <a:gd name="connsiteX4" fmla="*/ 0 w 4575175"/>
              <a:gd name="connsiteY4" fmla="*/ 0 h 4460152"/>
              <a:gd name="connsiteX0" fmla="*/ 0 w 4575175"/>
              <a:gd name="connsiteY0" fmla="*/ 0 h 975933"/>
              <a:gd name="connsiteX1" fmla="*/ 4575175 w 4575175"/>
              <a:gd name="connsiteY1" fmla="*/ 0 h 975933"/>
              <a:gd name="connsiteX2" fmla="*/ 4485285 w 4575175"/>
              <a:gd name="connsiteY2" fmla="*/ 194449 h 975933"/>
              <a:gd name="connsiteX3" fmla="*/ 2846372 w 4575175"/>
              <a:gd name="connsiteY3" fmla="*/ 975933 h 975933"/>
              <a:gd name="connsiteX4" fmla="*/ 0 w 4575175"/>
              <a:gd name="connsiteY4" fmla="*/ 0 h 975933"/>
              <a:gd name="connsiteX0" fmla="*/ 0 w 4583348"/>
              <a:gd name="connsiteY0" fmla="*/ 0 h 1600006"/>
              <a:gd name="connsiteX1" fmla="*/ 4575175 w 4583348"/>
              <a:gd name="connsiteY1" fmla="*/ 0 h 1600006"/>
              <a:gd name="connsiteX2" fmla="*/ 4583348 w 4583348"/>
              <a:gd name="connsiteY2" fmla="*/ 1600006 h 1600006"/>
              <a:gd name="connsiteX3" fmla="*/ 2846372 w 4583348"/>
              <a:gd name="connsiteY3" fmla="*/ 975933 h 1600006"/>
              <a:gd name="connsiteX4" fmla="*/ 0 w 4583348"/>
              <a:gd name="connsiteY4" fmla="*/ 0 h 1600006"/>
              <a:gd name="connsiteX0" fmla="*/ 0 w 3798850"/>
              <a:gd name="connsiteY0" fmla="*/ 0 h 1657209"/>
              <a:gd name="connsiteX1" fmla="*/ 3790677 w 3798850"/>
              <a:gd name="connsiteY1" fmla="*/ 57203 h 1657209"/>
              <a:gd name="connsiteX2" fmla="*/ 3798850 w 3798850"/>
              <a:gd name="connsiteY2" fmla="*/ 1657209 h 1657209"/>
              <a:gd name="connsiteX3" fmla="*/ 2061874 w 3798850"/>
              <a:gd name="connsiteY3" fmla="*/ 1033136 h 1657209"/>
              <a:gd name="connsiteX4" fmla="*/ 0 w 3798850"/>
              <a:gd name="connsiteY4" fmla="*/ 0 h 1657209"/>
              <a:gd name="connsiteX0" fmla="*/ 0 w 4583347"/>
              <a:gd name="connsiteY0" fmla="*/ 0 h 1608178"/>
              <a:gd name="connsiteX1" fmla="*/ 4575174 w 4583347"/>
              <a:gd name="connsiteY1" fmla="*/ 8172 h 1608178"/>
              <a:gd name="connsiteX2" fmla="*/ 4583347 w 4583347"/>
              <a:gd name="connsiteY2" fmla="*/ 1608178 h 1608178"/>
              <a:gd name="connsiteX3" fmla="*/ 2846371 w 4583347"/>
              <a:gd name="connsiteY3" fmla="*/ 984105 h 1608178"/>
              <a:gd name="connsiteX4" fmla="*/ 0 w 4583347"/>
              <a:gd name="connsiteY4" fmla="*/ 0 h 1608178"/>
              <a:gd name="connsiteX0" fmla="*/ 0 w 4583347"/>
              <a:gd name="connsiteY0" fmla="*/ 0 h 2487725"/>
              <a:gd name="connsiteX1" fmla="*/ 4575174 w 4583347"/>
              <a:gd name="connsiteY1" fmla="*/ 8172 h 2487725"/>
              <a:gd name="connsiteX2" fmla="*/ 4583347 w 4583347"/>
              <a:gd name="connsiteY2" fmla="*/ 1608178 h 2487725"/>
              <a:gd name="connsiteX3" fmla="*/ 1097596 w 4583347"/>
              <a:gd name="connsiteY3" fmla="*/ 2487725 h 2487725"/>
              <a:gd name="connsiteX4" fmla="*/ 0 w 4583347"/>
              <a:gd name="connsiteY4" fmla="*/ 0 h 2487725"/>
              <a:gd name="connsiteX0" fmla="*/ 0 w 4583347"/>
              <a:gd name="connsiteY0" fmla="*/ 0 h 1608178"/>
              <a:gd name="connsiteX1" fmla="*/ 4575174 w 4583347"/>
              <a:gd name="connsiteY1" fmla="*/ 8172 h 1608178"/>
              <a:gd name="connsiteX2" fmla="*/ 4583347 w 4583347"/>
              <a:gd name="connsiteY2" fmla="*/ 1608178 h 1608178"/>
              <a:gd name="connsiteX3" fmla="*/ 2919917 w 4583347"/>
              <a:gd name="connsiteY3" fmla="*/ 493793 h 1608178"/>
              <a:gd name="connsiteX4" fmla="*/ 0 w 4583347"/>
              <a:gd name="connsiteY4" fmla="*/ 0 h 1608178"/>
              <a:gd name="connsiteX0" fmla="*/ 0 w 4583347"/>
              <a:gd name="connsiteY0" fmla="*/ 0 h 1608178"/>
              <a:gd name="connsiteX1" fmla="*/ 4575174 w 4583347"/>
              <a:gd name="connsiteY1" fmla="*/ 8172 h 1608178"/>
              <a:gd name="connsiteX2" fmla="*/ 4583347 w 4583347"/>
              <a:gd name="connsiteY2" fmla="*/ 1608178 h 1608178"/>
              <a:gd name="connsiteX3" fmla="*/ 2372404 w 4583347"/>
              <a:gd name="connsiteY3" fmla="*/ 837010 h 1608178"/>
              <a:gd name="connsiteX4" fmla="*/ 0 w 4583347"/>
              <a:gd name="connsiteY4" fmla="*/ 0 h 160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347" h="1608178">
                <a:moveTo>
                  <a:pt x="0" y="0"/>
                </a:moveTo>
                <a:lnTo>
                  <a:pt x="4575174" y="8172"/>
                </a:lnTo>
                <a:cubicBezTo>
                  <a:pt x="4577898" y="541507"/>
                  <a:pt x="4580623" y="1074843"/>
                  <a:pt x="4583347" y="1608178"/>
                </a:cubicBezTo>
                <a:lnTo>
                  <a:pt x="2372404" y="837010"/>
                </a:lnTo>
                <a:lnTo>
                  <a:pt x="0" y="0"/>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sp>
        <p:nvSpPr>
          <p:cNvPr id="3" name="Slide Number Placeholder 2">
            <a:extLst>
              <a:ext uri="{FF2B5EF4-FFF2-40B4-BE49-F238E27FC236}">
                <a16:creationId xmlns:a16="http://schemas.microsoft.com/office/drawing/2014/main" id="{B4E715D6-ADA2-B44E-8002-B43C4850E835}"/>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9" name="Text Placeholder 9">
            <a:extLst>
              <a:ext uri="{FF2B5EF4-FFF2-40B4-BE49-F238E27FC236}">
                <a16:creationId xmlns:a16="http://schemas.microsoft.com/office/drawing/2014/main" id="{992965BB-FED7-8E45-9A0D-F35ABE78A290}"/>
              </a:ext>
            </a:extLst>
          </p:cNvPr>
          <p:cNvSpPr>
            <a:spLocks noGrp="1"/>
          </p:cNvSpPr>
          <p:nvPr>
            <p:ph type="body" sz="quarter" idx="14"/>
          </p:nvPr>
        </p:nvSpPr>
        <p:spPr>
          <a:xfrm>
            <a:off x="468315" y="1800225"/>
            <a:ext cx="5434097"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7" name="Text Placeholder 9">
            <a:extLst>
              <a:ext uri="{FF2B5EF4-FFF2-40B4-BE49-F238E27FC236}">
                <a16:creationId xmlns:a16="http://schemas.microsoft.com/office/drawing/2014/main" id="{3E690D42-10A8-A746-877C-21740F2A26EE}"/>
              </a:ext>
            </a:extLst>
          </p:cNvPr>
          <p:cNvSpPr>
            <a:spLocks noGrp="1"/>
          </p:cNvSpPr>
          <p:nvPr>
            <p:ph type="body" sz="quarter" idx="15"/>
          </p:nvPr>
        </p:nvSpPr>
        <p:spPr>
          <a:xfrm>
            <a:off x="6289589" y="1800225"/>
            <a:ext cx="5434097"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2" name="Title 1">
            <a:extLst>
              <a:ext uri="{FF2B5EF4-FFF2-40B4-BE49-F238E27FC236}">
                <a16:creationId xmlns:a16="http://schemas.microsoft.com/office/drawing/2014/main" id="{BD26AEFF-E847-2A4E-9DFC-CE79D3D2711B}"/>
              </a:ext>
            </a:extLst>
          </p:cNvPr>
          <p:cNvSpPr>
            <a:spLocks noGrp="1"/>
          </p:cNvSpPr>
          <p:nvPr>
            <p:ph type="title" hasCustomPrompt="1"/>
          </p:nvPr>
        </p:nvSpPr>
        <p:spPr>
          <a:xfrm>
            <a:off x="468000" y="468000"/>
            <a:ext cx="8490943" cy="443198"/>
          </a:xfrm>
          <a:prstGeom prst="rect">
            <a:avLst/>
          </a:prstGeom>
        </p:spPr>
        <p:txBody>
          <a:bodyPr lIns="0" tIns="0" rIns="0" bIns="0"/>
          <a:lstStyle>
            <a:lvl1pPr>
              <a:defRPr sz="3200" b="0" i="0">
                <a:latin typeface="Fira Sans Medium" panose="020B0503050000020004" pitchFamily="34" charset="0"/>
              </a:defRPr>
            </a:lvl1pPr>
          </a:lstStyle>
          <a:p>
            <a:r>
              <a:rPr lang="en-US" noProof="0" dirty="0"/>
              <a:t>Header</a:t>
            </a:r>
          </a:p>
        </p:txBody>
      </p:sp>
      <p:sp>
        <p:nvSpPr>
          <p:cNvPr id="13" name="Text Placeholder 7">
            <a:extLst>
              <a:ext uri="{FF2B5EF4-FFF2-40B4-BE49-F238E27FC236}">
                <a16:creationId xmlns:a16="http://schemas.microsoft.com/office/drawing/2014/main" id="{639820BF-2904-B848-9FA3-0F3F7CDBF7C0}"/>
              </a:ext>
            </a:extLst>
          </p:cNvPr>
          <p:cNvSpPr>
            <a:spLocks noGrp="1"/>
          </p:cNvSpPr>
          <p:nvPr>
            <p:ph type="body" sz="quarter" idx="13" hasCustomPrompt="1"/>
          </p:nvPr>
        </p:nvSpPr>
        <p:spPr>
          <a:xfrm>
            <a:off x="468000" y="936876"/>
            <a:ext cx="8488075" cy="369332"/>
          </a:xfrm>
          <a:prstGeom prst="rect">
            <a:avLst/>
          </a:prstGeom>
        </p:spPr>
        <p:txBody>
          <a:bodyPr lIns="0" tIns="0" rIns="0" bIns="0"/>
          <a:lstStyle>
            <a:lvl1pPr marL="0" indent="0">
              <a:spcAft>
                <a:spcPts val="0"/>
              </a:spcAft>
              <a:buNone/>
              <a:defRPr sz="2400" b="0" i="1">
                <a:solidFill>
                  <a:srgbClr val="199B94"/>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Tree>
    <p:extLst>
      <p:ext uri="{BB962C8B-B14F-4D97-AF65-F5344CB8AC3E}">
        <p14:creationId xmlns:p14="http://schemas.microsoft.com/office/powerpoint/2010/main" val="3099372004"/>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urple double-colum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6A30-C973-624B-981E-72C6F2C89ED1}"/>
              </a:ext>
            </a:extLst>
          </p:cNvPr>
          <p:cNvSpPr>
            <a:spLocks noGrp="1"/>
          </p:cNvSpPr>
          <p:nvPr>
            <p:ph type="title" hasCustomPrompt="1"/>
          </p:nvPr>
        </p:nvSpPr>
        <p:spPr/>
        <p:txBody>
          <a:bodyPr/>
          <a:lstStyle>
            <a:lvl1pPr>
              <a:defRPr>
                <a:solidFill>
                  <a:srgbClr val="BD0A79"/>
                </a:solidFill>
              </a:defRPr>
            </a:lvl1pPr>
          </a:lstStyle>
          <a:p>
            <a:r>
              <a:rPr lang="en-US" dirty="0"/>
              <a:t>Header (Trebuchet Bold 32 </a:t>
            </a:r>
            <a:r>
              <a:rPr lang="en-US" dirty="0" err="1"/>
              <a:t>pt</a:t>
            </a:r>
            <a:r>
              <a:rPr lang="en-US" dirty="0"/>
              <a:t>)</a:t>
            </a:r>
          </a:p>
        </p:txBody>
      </p:sp>
      <p:sp>
        <p:nvSpPr>
          <p:cNvPr id="3" name="Content Placeholder 2">
            <a:extLst>
              <a:ext uri="{FF2B5EF4-FFF2-40B4-BE49-F238E27FC236}">
                <a16:creationId xmlns:a16="http://schemas.microsoft.com/office/drawing/2014/main" id="{ED20F73D-8F0A-C245-8C2E-E58A4DFF24BE}"/>
              </a:ext>
            </a:extLst>
          </p:cNvPr>
          <p:cNvSpPr>
            <a:spLocks noGrp="1"/>
          </p:cNvSpPr>
          <p:nvPr>
            <p:ph idx="1" hasCustomPrompt="1"/>
          </p:nvPr>
        </p:nvSpPr>
        <p:spPr>
          <a:xfrm>
            <a:off x="467999" y="2232000"/>
            <a:ext cx="5486401" cy="2677656"/>
          </a:xfrm>
        </p:spPr>
        <p:txBody>
          <a:bodyPr/>
          <a:lstStyle>
            <a:lvl1pPr marL="285750" indent="-285750">
              <a:lnSpc>
                <a:spcPct val="100000"/>
              </a:lnSpc>
              <a:buFont typeface="Arial" panose="020B0604020202020204" pitchFamily="34" charset="0"/>
              <a:buChar char="•"/>
              <a:defRPr/>
            </a:lvl1pPr>
            <a:lvl2pPr marL="0" indent="0">
              <a:buNone/>
              <a:defRPr/>
            </a:lvl2pPr>
            <a:lvl3pPr marL="0" indent="0">
              <a:lnSpc>
                <a:spcPct val="100000"/>
              </a:lnSpc>
              <a:spcBef>
                <a:spcPts val="1000"/>
              </a:spcBef>
              <a:buFont typeface="Arial" panose="020B0604020202020204" pitchFamily="34" charset="0"/>
              <a:buNone/>
              <a:defRPr sz="2000">
                <a:solidFill>
                  <a:srgbClr val="521B65"/>
                </a:solidFill>
              </a:defRPr>
            </a:lvl3pPr>
          </a:lstStyle>
          <a:p>
            <a:pPr lvl="0"/>
            <a:r>
              <a:rPr lang="en-US" dirty="0" err="1"/>
              <a:t>Donec</a:t>
            </a:r>
            <a:r>
              <a:rPr lang="en-US" dirty="0"/>
              <a:t> </a:t>
            </a:r>
            <a:r>
              <a:rPr lang="en-US" dirty="0" err="1"/>
              <a:t>elit</a:t>
            </a:r>
            <a:r>
              <a:rPr lang="en-US" dirty="0"/>
              <a:t> </a:t>
            </a:r>
            <a:r>
              <a:rPr lang="en-US" dirty="0" err="1"/>
              <a:t>eros</a:t>
            </a:r>
            <a:r>
              <a:rPr lang="en-US" dirty="0"/>
              <a:t>, convallis </a:t>
            </a:r>
            <a:r>
              <a:rPr lang="en-US" dirty="0" err="1"/>
              <a:t>ut</a:t>
            </a:r>
            <a:endParaRPr lang="en-US" dirty="0"/>
          </a:p>
          <a:p>
            <a:pPr lvl="0"/>
            <a:r>
              <a:rPr lang="en-US" dirty="0" err="1"/>
              <a:t>euismod</a:t>
            </a:r>
            <a:r>
              <a:rPr lang="en-US" dirty="0"/>
              <a:t> </a:t>
            </a:r>
            <a:r>
              <a:rPr lang="en-US" dirty="0" err="1"/>
              <a:t>eget</a:t>
            </a:r>
            <a:r>
              <a:rPr lang="en-US" dirty="0"/>
              <a:t>, </a:t>
            </a:r>
            <a:r>
              <a:rPr lang="en-US" dirty="0" err="1"/>
              <a:t>aliquet</a:t>
            </a:r>
            <a:r>
              <a:rPr lang="en-US" dirty="0"/>
              <a:t> </a:t>
            </a:r>
            <a:r>
              <a:rPr lang="en-US" dirty="0" err="1"/>
              <a:t>eu</a:t>
            </a:r>
            <a:r>
              <a:rPr lang="en-US" dirty="0"/>
              <a:t>, lorem</a:t>
            </a:r>
          </a:p>
          <a:p>
            <a:pPr lvl="0"/>
            <a:r>
              <a:rPr lang="en-US" dirty="0"/>
              <a:t>Lorem ipsum dolor sit </a:t>
            </a:r>
          </a:p>
          <a:p>
            <a:pPr lvl="0"/>
            <a:r>
              <a:rPr lang="en-US" dirty="0" err="1"/>
              <a:t>amet</a:t>
            </a:r>
            <a:r>
              <a:rPr lang="en-US" dirty="0"/>
              <a:t> </a:t>
            </a:r>
            <a:r>
              <a:rPr lang="en-US" dirty="0" err="1"/>
              <a:t>consectetuer</a:t>
            </a:r>
            <a:r>
              <a:rPr lang="en-US" dirty="0"/>
              <a:t> </a:t>
            </a:r>
            <a:r>
              <a:rPr lang="en-US" dirty="0" err="1"/>
              <a:t>adipiscing</a:t>
            </a:r>
            <a:endParaRPr lang="en-US" dirty="0"/>
          </a:p>
          <a:p>
            <a:pPr lvl="0"/>
            <a:r>
              <a:rPr lang="en-US" dirty="0" err="1"/>
              <a:t>Suspendisse</a:t>
            </a:r>
            <a:r>
              <a:rPr lang="en-US" dirty="0"/>
              <a:t> ante est. Nam dolor</a:t>
            </a:r>
          </a:p>
          <a:p>
            <a:pPr lvl="0"/>
            <a:r>
              <a:rPr lang="en-US" dirty="0" err="1"/>
              <a:t>Aliquam</a:t>
            </a:r>
            <a:r>
              <a:rPr lang="en-US" dirty="0"/>
              <a:t> fermentum. </a:t>
            </a:r>
            <a:r>
              <a:rPr lang="en-US" dirty="0" err="1"/>
              <a:t>Nullam</a:t>
            </a:r>
            <a:r>
              <a:rPr lang="en-US" dirty="0"/>
              <a:t> </a:t>
            </a:r>
          </a:p>
          <a:p>
            <a:pPr lvl="0"/>
            <a:r>
              <a:rPr lang="en-US" dirty="0"/>
              <a:t>convallis </a:t>
            </a:r>
            <a:r>
              <a:rPr lang="en-US" dirty="0" err="1"/>
              <a:t>tincidunt</a:t>
            </a:r>
            <a:r>
              <a:rPr lang="en-US" dirty="0"/>
              <a:t> </a:t>
            </a:r>
            <a:r>
              <a:rPr lang="en-US" dirty="0" err="1"/>
              <a:t>tristique</a:t>
            </a:r>
            <a:br>
              <a:rPr lang="en-US" dirty="0"/>
            </a:br>
            <a:r>
              <a:rPr lang="en-US" dirty="0"/>
              <a:t>(</a:t>
            </a:r>
            <a:r>
              <a:rPr lang="en-US" dirty="0" err="1"/>
              <a:t>Fira</a:t>
            </a:r>
            <a:r>
              <a:rPr lang="en-US" dirty="0"/>
              <a:t> Sans 18pt)</a:t>
            </a:r>
          </a:p>
        </p:txBody>
      </p:sp>
      <p:sp>
        <p:nvSpPr>
          <p:cNvPr id="6" name="Slide Number Placeholder 5">
            <a:extLst>
              <a:ext uri="{FF2B5EF4-FFF2-40B4-BE49-F238E27FC236}">
                <a16:creationId xmlns:a16="http://schemas.microsoft.com/office/drawing/2014/main" id="{7C38A26E-A55A-DF4E-A7F6-B8DAAAAC14B5}"/>
              </a:ext>
            </a:extLst>
          </p:cNvPr>
          <p:cNvSpPr>
            <a:spLocks noGrp="1"/>
          </p:cNvSpPr>
          <p:nvPr>
            <p:ph type="sldNum" sz="quarter" idx="12"/>
          </p:nvPr>
        </p:nvSpPr>
        <p:spPr>
          <a:xfrm>
            <a:off x="468000" y="6228000"/>
            <a:ext cx="2743200" cy="184666"/>
          </a:xfrm>
          <a:prstGeom prst="rect">
            <a:avLst/>
          </a:prstGeom>
        </p:spPr>
        <p:txBody>
          <a:bodyPr>
            <a:spAutoFit/>
          </a:bodyPr>
          <a:lstStyle/>
          <a:p>
            <a:fld id="{E118D48E-C7CB-6244-969D-7BAEA9B6226C}" type="slidenum">
              <a:rPr lang="en-US" smtClean="0"/>
              <a:t>‹#›</a:t>
            </a:fld>
            <a:endParaRPr lang="en-US" dirty="0"/>
          </a:p>
        </p:txBody>
      </p:sp>
      <p:sp>
        <p:nvSpPr>
          <p:cNvPr id="8" name="Text Placeholder 7">
            <a:extLst>
              <a:ext uri="{FF2B5EF4-FFF2-40B4-BE49-F238E27FC236}">
                <a16:creationId xmlns:a16="http://schemas.microsoft.com/office/drawing/2014/main" id="{71996CA8-D140-9F48-A337-12091286CE29}"/>
              </a:ext>
            </a:extLst>
          </p:cNvPr>
          <p:cNvSpPr>
            <a:spLocks noGrp="1"/>
          </p:cNvSpPr>
          <p:nvPr>
            <p:ph type="body" sz="quarter" idx="13" hasCustomPrompt="1"/>
          </p:nvPr>
        </p:nvSpPr>
        <p:spPr>
          <a:xfrm>
            <a:off x="468000" y="1278000"/>
            <a:ext cx="5486400" cy="738664"/>
          </a:xfrm>
        </p:spPr>
        <p:txBody>
          <a:bodyPr/>
          <a:lstStyle>
            <a:lvl1pPr marL="0" indent="0">
              <a:spcAft>
                <a:spcPts val="0"/>
              </a:spcAft>
              <a:buNone/>
              <a:defRPr sz="2400" b="1" i="1">
                <a:solidFill>
                  <a:srgbClr val="7B1F62"/>
                </a:solidFill>
                <a:latin typeface="Trebuchet MS" panose="020B07030202020902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dirty="0"/>
              <a:t>Sub header</a:t>
            </a:r>
            <a:br>
              <a:rPr lang="en-US" dirty="0"/>
            </a:br>
            <a:r>
              <a:rPr lang="en-US" dirty="0"/>
              <a:t>(Trebuchet Bold Italic 24 </a:t>
            </a:r>
            <a:r>
              <a:rPr lang="en-US" dirty="0" err="1"/>
              <a:t>pt</a:t>
            </a:r>
            <a:r>
              <a:rPr lang="en-US" dirty="0"/>
              <a:t>)</a:t>
            </a:r>
          </a:p>
        </p:txBody>
      </p:sp>
      <p:sp>
        <p:nvSpPr>
          <p:cNvPr id="7" name="Content Placeholder 2">
            <a:extLst>
              <a:ext uri="{FF2B5EF4-FFF2-40B4-BE49-F238E27FC236}">
                <a16:creationId xmlns:a16="http://schemas.microsoft.com/office/drawing/2014/main" id="{D90BF770-2E16-274D-94AE-5380331E268F}"/>
              </a:ext>
            </a:extLst>
          </p:cNvPr>
          <p:cNvSpPr>
            <a:spLocks noGrp="1"/>
          </p:cNvSpPr>
          <p:nvPr>
            <p:ph idx="14" hasCustomPrompt="1"/>
          </p:nvPr>
        </p:nvSpPr>
        <p:spPr>
          <a:xfrm>
            <a:off x="6336000" y="2232000"/>
            <a:ext cx="5271095" cy="2677656"/>
          </a:xfrm>
        </p:spPr>
        <p:txBody>
          <a:bodyPr/>
          <a:lstStyle>
            <a:lvl1pPr marL="285750" indent="-285750">
              <a:lnSpc>
                <a:spcPct val="100000"/>
              </a:lnSpc>
              <a:buFont typeface="Arial" panose="020B0604020202020204" pitchFamily="34" charset="0"/>
              <a:buChar char="•"/>
              <a:defRPr/>
            </a:lvl1pPr>
            <a:lvl2pPr marL="0" indent="0">
              <a:buNone/>
              <a:defRPr/>
            </a:lvl2pPr>
            <a:lvl3pPr marL="0" indent="0">
              <a:lnSpc>
                <a:spcPct val="100000"/>
              </a:lnSpc>
              <a:spcBef>
                <a:spcPts val="1000"/>
              </a:spcBef>
              <a:buFont typeface="Arial" panose="020B0604020202020204" pitchFamily="34" charset="0"/>
              <a:buNone/>
              <a:defRPr sz="2000">
                <a:solidFill>
                  <a:srgbClr val="521B65"/>
                </a:solidFill>
              </a:defRPr>
            </a:lvl3pPr>
          </a:lstStyle>
          <a:p>
            <a:pPr lvl="0"/>
            <a:r>
              <a:rPr lang="en-US" dirty="0" err="1"/>
              <a:t>Donec</a:t>
            </a:r>
            <a:r>
              <a:rPr lang="en-US" dirty="0"/>
              <a:t> </a:t>
            </a:r>
            <a:r>
              <a:rPr lang="en-US" dirty="0" err="1"/>
              <a:t>elit</a:t>
            </a:r>
            <a:r>
              <a:rPr lang="en-US" dirty="0"/>
              <a:t> </a:t>
            </a:r>
            <a:r>
              <a:rPr lang="en-US" dirty="0" err="1"/>
              <a:t>eros</a:t>
            </a:r>
            <a:r>
              <a:rPr lang="en-US" dirty="0"/>
              <a:t>, convallis </a:t>
            </a:r>
            <a:r>
              <a:rPr lang="en-US" dirty="0" err="1"/>
              <a:t>ut</a:t>
            </a:r>
            <a:endParaRPr lang="en-US" dirty="0"/>
          </a:p>
          <a:p>
            <a:pPr lvl="0"/>
            <a:r>
              <a:rPr lang="en-US" dirty="0" err="1"/>
              <a:t>euismod</a:t>
            </a:r>
            <a:r>
              <a:rPr lang="en-US" dirty="0"/>
              <a:t> </a:t>
            </a:r>
            <a:r>
              <a:rPr lang="en-US" dirty="0" err="1"/>
              <a:t>eget</a:t>
            </a:r>
            <a:r>
              <a:rPr lang="en-US" dirty="0"/>
              <a:t>, </a:t>
            </a:r>
            <a:r>
              <a:rPr lang="en-US" dirty="0" err="1"/>
              <a:t>aliquet</a:t>
            </a:r>
            <a:r>
              <a:rPr lang="en-US" dirty="0"/>
              <a:t> </a:t>
            </a:r>
            <a:r>
              <a:rPr lang="en-US" dirty="0" err="1"/>
              <a:t>eu</a:t>
            </a:r>
            <a:r>
              <a:rPr lang="en-US" dirty="0"/>
              <a:t>, lorem</a:t>
            </a:r>
          </a:p>
          <a:p>
            <a:pPr lvl="0"/>
            <a:r>
              <a:rPr lang="en-US" dirty="0"/>
              <a:t>Lorem ipsum dolor sit </a:t>
            </a:r>
          </a:p>
          <a:p>
            <a:pPr lvl="0"/>
            <a:r>
              <a:rPr lang="en-US" dirty="0" err="1"/>
              <a:t>amet</a:t>
            </a:r>
            <a:r>
              <a:rPr lang="en-US" dirty="0"/>
              <a:t> </a:t>
            </a:r>
            <a:r>
              <a:rPr lang="en-US" dirty="0" err="1"/>
              <a:t>consectetuer</a:t>
            </a:r>
            <a:r>
              <a:rPr lang="en-US" dirty="0"/>
              <a:t> </a:t>
            </a:r>
            <a:r>
              <a:rPr lang="en-US" dirty="0" err="1"/>
              <a:t>adipiscing</a:t>
            </a:r>
            <a:endParaRPr lang="en-US" dirty="0"/>
          </a:p>
          <a:p>
            <a:pPr lvl="0"/>
            <a:r>
              <a:rPr lang="en-US" dirty="0" err="1"/>
              <a:t>Suspendisse</a:t>
            </a:r>
            <a:r>
              <a:rPr lang="en-US" dirty="0"/>
              <a:t> ante est. Nam dolor</a:t>
            </a:r>
          </a:p>
          <a:p>
            <a:pPr lvl="0"/>
            <a:r>
              <a:rPr lang="en-US" dirty="0" err="1"/>
              <a:t>Aliquam</a:t>
            </a:r>
            <a:r>
              <a:rPr lang="en-US" dirty="0"/>
              <a:t> fermentum. </a:t>
            </a:r>
            <a:r>
              <a:rPr lang="en-US" dirty="0" err="1"/>
              <a:t>Nullam</a:t>
            </a:r>
            <a:r>
              <a:rPr lang="en-US" dirty="0"/>
              <a:t> </a:t>
            </a:r>
          </a:p>
          <a:p>
            <a:pPr lvl="0"/>
            <a:r>
              <a:rPr lang="en-US" dirty="0"/>
              <a:t>convallis </a:t>
            </a:r>
            <a:r>
              <a:rPr lang="en-US" dirty="0" err="1"/>
              <a:t>tincidunt</a:t>
            </a:r>
            <a:r>
              <a:rPr lang="en-US" dirty="0"/>
              <a:t> </a:t>
            </a:r>
            <a:r>
              <a:rPr lang="en-US" dirty="0" err="1"/>
              <a:t>tristique</a:t>
            </a:r>
            <a:br>
              <a:rPr lang="en-US" dirty="0"/>
            </a:br>
            <a:r>
              <a:rPr lang="en-US" dirty="0"/>
              <a:t>(</a:t>
            </a:r>
            <a:r>
              <a:rPr lang="en-US" dirty="0" err="1"/>
              <a:t>Fira</a:t>
            </a:r>
            <a:r>
              <a:rPr lang="en-US" dirty="0"/>
              <a:t> Sans 18pt)</a:t>
            </a:r>
          </a:p>
        </p:txBody>
      </p:sp>
      <p:sp>
        <p:nvSpPr>
          <p:cNvPr id="9" name="Text Placeholder 7">
            <a:extLst>
              <a:ext uri="{FF2B5EF4-FFF2-40B4-BE49-F238E27FC236}">
                <a16:creationId xmlns:a16="http://schemas.microsoft.com/office/drawing/2014/main" id="{FE6BEED7-FA74-1847-B528-940FF9B68A06}"/>
              </a:ext>
            </a:extLst>
          </p:cNvPr>
          <p:cNvSpPr>
            <a:spLocks noGrp="1"/>
          </p:cNvSpPr>
          <p:nvPr>
            <p:ph type="body" sz="quarter" idx="15" hasCustomPrompt="1"/>
          </p:nvPr>
        </p:nvSpPr>
        <p:spPr>
          <a:xfrm>
            <a:off x="6336000" y="1278000"/>
            <a:ext cx="5271094" cy="738664"/>
          </a:xfrm>
        </p:spPr>
        <p:txBody>
          <a:bodyPr/>
          <a:lstStyle>
            <a:lvl1pPr marL="0" indent="0">
              <a:spcAft>
                <a:spcPts val="0"/>
              </a:spcAft>
              <a:buNone/>
              <a:defRPr sz="2400" b="1" i="1">
                <a:solidFill>
                  <a:srgbClr val="7B1F62"/>
                </a:solidFill>
                <a:latin typeface="Trebuchet MS" panose="020B07030202020902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dirty="0"/>
              <a:t>Sub header</a:t>
            </a:r>
            <a:br>
              <a:rPr lang="en-US" dirty="0"/>
            </a:br>
            <a:r>
              <a:rPr lang="en-US" dirty="0"/>
              <a:t>(Trebuchet Bold Italic 24 </a:t>
            </a:r>
            <a:r>
              <a:rPr lang="en-US" dirty="0" err="1"/>
              <a:t>pt</a:t>
            </a:r>
            <a:r>
              <a:rPr lang="en-US" dirty="0"/>
              <a:t>)</a:t>
            </a:r>
          </a:p>
        </p:txBody>
      </p:sp>
    </p:spTree>
    <p:extLst>
      <p:ext uri="{BB962C8B-B14F-4D97-AF65-F5344CB8AC3E}">
        <p14:creationId xmlns:p14="http://schemas.microsoft.com/office/powerpoint/2010/main" val="2535794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Green / sub header, 1 colum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31EDE2A-B38E-4EBB-B9EB-BCCBFDB222B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731EDE2A-B38E-4EBB-B9EB-BCCBFDB222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D1EB118-C843-4ECB-9633-D84548FC29BA}"/>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dirty="0">
              <a:latin typeface="Trebuchet MS" panose="020B0603020202020204" pitchFamily="34" charset="0"/>
              <a:ea typeface="+mj-ea"/>
              <a:cs typeface="+mj-cs"/>
              <a:sym typeface="Trebuchet MS" panose="020B0603020202020204" pitchFamily="34" charset="0"/>
            </a:endParaRPr>
          </a:p>
        </p:txBody>
      </p:sp>
      <p:sp>
        <p:nvSpPr>
          <p:cNvPr id="2" name="Title 1">
            <a:extLst>
              <a:ext uri="{FF2B5EF4-FFF2-40B4-BE49-F238E27FC236}">
                <a16:creationId xmlns:a16="http://schemas.microsoft.com/office/drawing/2014/main" id="{CB3DAC61-49D5-4D21-964C-B8773D0CF40E}"/>
              </a:ext>
            </a:extLst>
          </p:cNvPr>
          <p:cNvSpPr>
            <a:spLocks noGrp="1"/>
          </p:cNvSpPr>
          <p:nvPr>
            <p:ph type="title" hasCustomPrompt="1"/>
          </p:nvPr>
        </p:nvSpPr>
        <p:spPr/>
        <p:txBody>
          <a:bodyPr/>
          <a:lstStyle>
            <a:lvl1pPr>
              <a:defRPr/>
            </a:lvl1pPr>
          </a:lstStyle>
          <a:p>
            <a:r>
              <a:rPr lang="en-US" noProof="0" dirty="0"/>
              <a:t>Header</a:t>
            </a:r>
          </a:p>
        </p:txBody>
      </p:sp>
      <p:sp>
        <p:nvSpPr>
          <p:cNvPr id="9" name="Text Placeholder 9">
            <a:extLst>
              <a:ext uri="{FF2B5EF4-FFF2-40B4-BE49-F238E27FC236}">
                <a16:creationId xmlns:a16="http://schemas.microsoft.com/office/drawing/2014/main" id="{8E589E12-1854-4953-9331-7725BED7601C}"/>
              </a:ext>
            </a:extLst>
          </p:cNvPr>
          <p:cNvSpPr>
            <a:spLocks noGrp="1"/>
          </p:cNvSpPr>
          <p:nvPr>
            <p:ph type="body" sz="quarter" idx="14"/>
          </p:nvPr>
        </p:nvSpPr>
        <p:spPr>
          <a:xfrm>
            <a:off x="468313" y="1800225"/>
            <a:ext cx="11258863" cy="1569660"/>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7">
            <a:extLst>
              <a:ext uri="{FF2B5EF4-FFF2-40B4-BE49-F238E27FC236}">
                <a16:creationId xmlns:a16="http://schemas.microsoft.com/office/drawing/2014/main" id="{0110FC02-B841-447E-81D7-1D189745B938}"/>
              </a:ext>
            </a:extLst>
          </p:cNvPr>
          <p:cNvSpPr>
            <a:spLocks noGrp="1"/>
          </p:cNvSpPr>
          <p:nvPr>
            <p:ph type="body" sz="quarter" idx="13" hasCustomPrompt="1"/>
          </p:nvPr>
        </p:nvSpPr>
        <p:spPr>
          <a:xfrm>
            <a:off x="468000" y="936876"/>
            <a:ext cx="11258862" cy="369332"/>
          </a:xfrm>
        </p:spPr>
        <p:txBody>
          <a:bodyPr/>
          <a:lstStyle>
            <a:lvl1pPr marL="0" indent="0">
              <a:spcAft>
                <a:spcPts val="0"/>
              </a:spcAft>
              <a:buNone/>
              <a:defRPr sz="2400" b="0" i="1">
                <a:solidFill>
                  <a:srgbClr val="007E4B"/>
                </a:solidFill>
                <a:latin typeface="+mn-lt"/>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8" name="Slide Number Placeholder 5">
            <a:extLst>
              <a:ext uri="{FF2B5EF4-FFF2-40B4-BE49-F238E27FC236}">
                <a16:creationId xmlns:a16="http://schemas.microsoft.com/office/drawing/2014/main" id="{02FC21C4-5401-4164-91BA-DC24D7BB105C}"/>
              </a:ext>
            </a:extLst>
          </p:cNvPr>
          <p:cNvSpPr>
            <a:spLocks noGrp="1"/>
          </p:cNvSpPr>
          <p:nvPr>
            <p:ph type="sldNum" sz="quarter" idx="12"/>
          </p:nvPr>
        </p:nvSpPr>
        <p:spPr>
          <a:xfrm>
            <a:off x="468000" y="6340440"/>
            <a:ext cx="450000" cy="184666"/>
          </a:xfrm>
          <a:prstGeom prst="rect">
            <a:avLst/>
          </a:prstGeom>
        </p:spPr>
        <p:txBody>
          <a:bodyPr>
            <a:noAutofit/>
          </a:bodyPr>
          <a:lstStyle>
            <a:lvl1pPr>
              <a:defRPr>
                <a:solidFill>
                  <a:srgbClr val="B2B2B2"/>
                </a:solidFill>
                <a:latin typeface="+mn-lt"/>
              </a:defRPr>
            </a:lvl1pPr>
          </a:lstStyle>
          <a:p>
            <a:fld id="{E118D48E-C7CB-6244-969D-7BAEA9B6226C}" type="slidenum">
              <a:rPr lang="en-US" noProof="0" smtClean="0"/>
              <a:pPr/>
              <a:t>‹#›</a:t>
            </a:fld>
            <a:endParaRPr lang="en-US" noProof="0" dirty="0"/>
          </a:p>
        </p:txBody>
      </p:sp>
      <p:sp>
        <p:nvSpPr>
          <p:cNvPr id="10" name="Footer Placeholder 4">
            <a:extLst>
              <a:ext uri="{FF2B5EF4-FFF2-40B4-BE49-F238E27FC236}">
                <a16:creationId xmlns:a16="http://schemas.microsoft.com/office/drawing/2014/main" id="{1EE1A1E3-31FD-4EA7-BCB2-F721C7ECF8A7}"/>
              </a:ext>
            </a:extLst>
          </p:cNvPr>
          <p:cNvSpPr>
            <a:spLocks noGrp="1"/>
          </p:cNvSpPr>
          <p:nvPr>
            <p:ph type="ftr" sz="quarter" idx="3"/>
          </p:nvPr>
        </p:nvSpPr>
        <p:spPr>
          <a:xfrm>
            <a:off x="1066799" y="6338495"/>
            <a:ext cx="6429375" cy="184666"/>
          </a:xfrm>
          <a:prstGeom prst="rect">
            <a:avLst/>
          </a:prstGeom>
        </p:spPr>
        <p:txBody>
          <a:bodyPr vert="horz" lIns="0" tIns="0" rIns="0" bIns="0" rtlCol="0" anchor="ctr">
            <a:noAutofit/>
          </a:bodyPr>
          <a:lstStyle>
            <a:lvl1pPr algn="l">
              <a:defRPr sz="1200">
                <a:solidFill>
                  <a:srgbClr val="B2B2B2"/>
                </a:solidFill>
                <a:latin typeface="+mn-lt"/>
              </a:defRPr>
            </a:lvl1pPr>
          </a:lstStyle>
          <a:p>
            <a:endParaRPr lang="en-US" noProof="0" dirty="0"/>
          </a:p>
        </p:txBody>
      </p:sp>
    </p:spTree>
    <p:extLst>
      <p:ext uri="{BB962C8B-B14F-4D97-AF65-F5344CB8AC3E}">
        <p14:creationId xmlns:p14="http://schemas.microsoft.com/office/powerpoint/2010/main" val="3631514036"/>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ioactives 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6D9F10B-3604-4A25-BB34-00B171D7216F}"/>
              </a:ext>
            </a:extLst>
          </p:cNvPr>
          <p:cNvGraphicFramePr>
            <a:graphicFrameLocks noChangeAspect="1"/>
          </p:cNvGraphicFramePr>
          <p:nvPr userDrawn="1">
            <p:custDataLst>
              <p:tags r:id="rId1"/>
            </p:custDataLst>
            <p:extLst>
              <p:ext uri="{D42A27DB-BD31-4B8C-83A1-F6EECF244321}">
                <p14:modId xmlns:p14="http://schemas.microsoft.com/office/powerpoint/2010/main" val="30617959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5" imgH="355" progId="TCLayout.ActiveDocument.1">
                  <p:embed/>
                </p:oleObj>
              </mc:Choice>
              <mc:Fallback>
                <p:oleObj name="think-cell Slide" r:id="rId4" imgW="345" imgH="355" progId="TCLayout.ActiveDocument.1">
                  <p:embed/>
                  <p:pic>
                    <p:nvPicPr>
                      <p:cNvPr id="5" name="Object 4" hidden="1">
                        <a:extLst>
                          <a:ext uri="{FF2B5EF4-FFF2-40B4-BE49-F238E27FC236}">
                            <a16:creationId xmlns:a16="http://schemas.microsoft.com/office/drawing/2014/main" id="{16D9F10B-3604-4A25-BB34-00B171D721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38FF3C5-A0E8-4112-9CA4-CE1DB29F6520}"/>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dirty="0">
              <a:latin typeface="Fira Sans Medium" panose="020B0603050000020004" pitchFamily="34" charset="0"/>
              <a:ea typeface="+mj-ea"/>
              <a:cs typeface="+mj-cs"/>
              <a:sym typeface="Fira Sans Medium" panose="020B0603050000020004" pitchFamily="34" charset="0"/>
            </a:endParaRPr>
          </a:p>
        </p:txBody>
      </p:sp>
      <p:sp>
        <p:nvSpPr>
          <p:cNvPr id="11" name="Picture Placeholder 11">
            <a:extLst>
              <a:ext uri="{FF2B5EF4-FFF2-40B4-BE49-F238E27FC236}">
                <a16:creationId xmlns:a16="http://schemas.microsoft.com/office/drawing/2014/main" id="{6F5B81DF-8442-4242-B8C6-F0D234663EE5}"/>
              </a:ext>
            </a:extLst>
          </p:cNvPr>
          <p:cNvSpPr>
            <a:spLocks noGrp="1" noChangeAspect="1"/>
          </p:cNvSpPr>
          <p:nvPr>
            <p:ph type="pic" sz="quarter" idx="10" hasCustomPrompt="1"/>
          </p:nvPr>
        </p:nvSpPr>
        <p:spPr bwMode="auto">
          <a:xfrm>
            <a:off x="0" y="0"/>
            <a:ext cx="12195107" cy="6858000"/>
          </a:xfrm>
          <a:custGeom>
            <a:avLst/>
            <a:gdLst>
              <a:gd name="connsiteX0" fmla="*/ 0 w 9144000"/>
              <a:gd name="connsiteY0" fmla="*/ 0 h 5148263"/>
              <a:gd name="connsiteX1" fmla="*/ 9144000 w 9144000"/>
              <a:gd name="connsiteY1" fmla="*/ 0 h 5148263"/>
              <a:gd name="connsiteX2" fmla="*/ 9144000 w 9144000"/>
              <a:gd name="connsiteY2" fmla="*/ 4460151 h 5148263"/>
              <a:gd name="connsiteX3" fmla="*/ 9105252 w 9144000"/>
              <a:gd name="connsiteY3" fmla="*/ 4467347 h 5148263"/>
              <a:gd name="connsiteX4" fmla="*/ 9052415 w 9144000"/>
              <a:gd name="connsiteY4" fmla="*/ 4476342 h 5148263"/>
              <a:gd name="connsiteX5" fmla="*/ 8974920 w 9144000"/>
              <a:gd name="connsiteY5" fmla="*/ 4490734 h 5148263"/>
              <a:gd name="connsiteX6" fmla="*/ 8872767 w 9144000"/>
              <a:gd name="connsiteY6" fmla="*/ 4512322 h 5148263"/>
              <a:gd name="connsiteX7" fmla="*/ 8744196 w 9144000"/>
              <a:gd name="connsiteY7" fmla="*/ 4541105 h 5148263"/>
              <a:gd name="connsiteX8" fmla="*/ 8585684 w 9144000"/>
              <a:gd name="connsiteY8" fmla="*/ 4578884 h 5148263"/>
              <a:gd name="connsiteX9" fmla="*/ 8395468 w 9144000"/>
              <a:gd name="connsiteY9" fmla="*/ 4625658 h 5148263"/>
              <a:gd name="connsiteX10" fmla="*/ 8390185 w 9144000"/>
              <a:gd name="connsiteY10" fmla="*/ 4611266 h 5148263"/>
              <a:gd name="connsiteX11" fmla="*/ 8383140 w 9144000"/>
              <a:gd name="connsiteY11" fmla="*/ 4596874 h 5148263"/>
              <a:gd name="connsiteX12" fmla="*/ 8376095 w 9144000"/>
              <a:gd name="connsiteY12" fmla="*/ 4586080 h 5148263"/>
              <a:gd name="connsiteX13" fmla="*/ 8367289 w 9144000"/>
              <a:gd name="connsiteY13" fmla="*/ 4577085 h 5148263"/>
              <a:gd name="connsiteX14" fmla="*/ 8344392 w 9144000"/>
              <a:gd name="connsiteY14" fmla="*/ 4584281 h 5148263"/>
              <a:gd name="connsiteX15" fmla="*/ 8333825 w 9144000"/>
              <a:gd name="connsiteY15" fmla="*/ 4589678 h 5148263"/>
              <a:gd name="connsiteX16" fmla="*/ 8325019 w 9144000"/>
              <a:gd name="connsiteY16" fmla="*/ 4595075 h 5148263"/>
              <a:gd name="connsiteX17" fmla="*/ 8317974 w 9144000"/>
              <a:gd name="connsiteY17" fmla="*/ 4602271 h 5148263"/>
              <a:gd name="connsiteX18" fmla="*/ 8310929 w 9144000"/>
              <a:gd name="connsiteY18" fmla="*/ 4609467 h 5148263"/>
              <a:gd name="connsiteX19" fmla="*/ 8305645 w 9144000"/>
              <a:gd name="connsiteY19" fmla="*/ 4618462 h 5148263"/>
              <a:gd name="connsiteX20" fmla="*/ 8302122 w 9144000"/>
              <a:gd name="connsiteY20" fmla="*/ 4627457 h 5148263"/>
              <a:gd name="connsiteX21" fmla="*/ 8284510 w 9144000"/>
              <a:gd name="connsiteY21" fmla="*/ 4609467 h 5148263"/>
              <a:gd name="connsiteX22" fmla="*/ 8265136 w 9144000"/>
              <a:gd name="connsiteY22" fmla="*/ 4593276 h 5148263"/>
              <a:gd name="connsiteX23" fmla="*/ 8242240 w 9144000"/>
              <a:gd name="connsiteY23" fmla="*/ 4580683 h 5148263"/>
              <a:gd name="connsiteX24" fmla="*/ 8229911 w 9144000"/>
              <a:gd name="connsiteY24" fmla="*/ 4575286 h 5148263"/>
              <a:gd name="connsiteX25" fmla="*/ 8217582 w 9144000"/>
              <a:gd name="connsiteY25" fmla="*/ 4571688 h 5148263"/>
              <a:gd name="connsiteX26" fmla="*/ 8199970 w 9144000"/>
              <a:gd name="connsiteY26" fmla="*/ 4568090 h 5148263"/>
              <a:gd name="connsiteX27" fmla="*/ 8184118 w 9144000"/>
              <a:gd name="connsiteY27" fmla="*/ 4564492 h 5148263"/>
              <a:gd name="connsiteX28" fmla="*/ 8168267 w 9144000"/>
              <a:gd name="connsiteY28" fmla="*/ 4562693 h 5148263"/>
              <a:gd name="connsiteX29" fmla="*/ 8152416 w 9144000"/>
              <a:gd name="connsiteY29" fmla="*/ 4562693 h 5148263"/>
              <a:gd name="connsiteX30" fmla="*/ 8136565 w 9144000"/>
              <a:gd name="connsiteY30" fmla="*/ 4564492 h 5148263"/>
              <a:gd name="connsiteX31" fmla="*/ 8122475 w 9144000"/>
              <a:gd name="connsiteY31" fmla="*/ 4566291 h 5148263"/>
              <a:gd name="connsiteX32" fmla="*/ 8108385 w 9144000"/>
              <a:gd name="connsiteY32" fmla="*/ 4569889 h 5148263"/>
              <a:gd name="connsiteX33" fmla="*/ 8094295 w 9144000"/>
              <a:gd name="connsiteY33" fmla="*/ 4573487 h 5148263"/>
              <a:gd name="connsiteX34" fmla="*/ 8080205 w 9144000"/>
              <a:gd name="connsiteY34" fmla="*/ 4578884 h 5148263"/>
              <a:gd name="connsiteX35" fmla="*/ 8067876 w 9144000"/>
              <a:gd name="connsiteY35" fmla="*/ 4584281 h 5148263"/>
              <a:gd name="connsiteX36" fmla="*/ 8044980 w 9144000"/>
              <a:gd name="connsiteY36" fmla="*/ 4598673 h 5148263"/>
              <a:gd name="connsiteX37" fmla="*/ 8025606 w 9144000"/>
              <a:gd name="connsiteY37" fmla="*/ 4616663 h 5148263"/>
              <a:gd name="connsiteX38" fmla="*/ 8007993 w 9144000"/>
              <a:gd name="connsiteY38" fmla="*/ 4636452 h 5148263"/>
              <a:gd name="connsiteX39" fmla="*/ 8011516 w 9144000"/>
              <a:gd name="connsiteY39" fmla="*/ 4641849 h 5148263"/>
              <a:gd name="connsiteX40" fmla="*/ 8020322 w 9144000"/>
              <a:gd name="connsiteY40" fmla="*/ 4650843 h 5148263"/>
              <a:gd name="connsiteX41" fmla="*/ 8027367 w 9144000"/>
              <a:gd name="connsiteY41" fmla="*/ 4658039 h 5148263"/>
              <a:gd name="connsiteX42" fmla="*/ 8036173 w 9144000"/>
              <a:gd name="connsiteY42" fmla="*/ 4663436 h 5148263"/>
              <a:gd name="connsiteX43" fmla="*/ 8046741 w 9144000"/>
              <a:gd name="connsiteY43" fmla="*/ 4670632 h 5148263"/>
              <a:gd name="connsiteX44" fmla="*/ 8059070 w 9144000"/>
              <a:gd name="connsiteY44" fmla="*/ 4676029 h 5148263"/>
              <a:gd name="connsiteX45" fmla="*/ 8050263 w 9144000"/>
              <a:gd name="connsiteY45" fmla="*/ 4685024 h 5148263"/>
              <a:gd name="connsiteX46" fmla="*/ 8043218 w 9144000"/>
              <a:gd name="connsiteY46" fmla="*/ 4697617 h 5148263"/>
              <a:gd name="connsiteX47" fmla="*/ 8036173 w 9144000"/>
              <a:gd name="connsiteY47" fmla="*/ 4708411 h 5148263"/>
              <a:gd name="connsiteX48" fmla="*/ 8030890 w 9144000"/>
              <a:gd name="connsiteY48" fmla="*/ 4721004 h 5148263"/>
              <a:gd name="connsiteX49" fmla="*/ 7727955 w 9144000"/>
              <a:gd name="connsiteY49" fmla="*/ 4804656 h 5148263"/>
              <a:gd name="connsiteX50" fmla="*/ 7382749 w 9144000"/>
              <a:gd name="connsiteY50" fmla="*/ 4901802 h 5148263"/>
              <a:gd name="connsiteX51" fmla="*/ 6991752 w 9144000"/>
              <a:gd name="connsiteY51" fmla="*/ 5016936 h 5148263"/>
              <a:gd name="connsiteX52" fmla="*/ 6553200 w 9144000"/>
              <a:gd name="connsiteY52" fmla="*/ 5148262 h 5148263"/>
              <a:gd name="connsiteX53" fmla="*/ 9144000 w 9144000"/>
              <a:gd name="connsiteY53" fmla="*/ 5148262 h 5148263"/>
              <a:gd name="connsiteX54" fmla="*/ 9144000 w 9144000"/>
              <a:gd name="connsiteY54" fmla="*/ 5148263 h 5148263"/>
              <a:gd name="connsiteX55" fmla="*/ 0 w 9144000"/>
              <a:gd name="connsiteY55"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144000" h="5148263">
                <a:moveTo>
                  <a:pt x="0" y="0"/>
                </a:moveTo>
                <a:lnTo>
                  <a:pt x="9144000" y="0"/>
                </a:lnTo>
                <a:lnTo>
                  <a:pt x="9144000" y="4460151"/>
                </a:lnTo>
                <a:lnTo>
                  <a:pt x="9105252" y="4467347"/>
                </a:lnTo>
                <a:lnTo>
                  <a:pt x="9052415" y="4476342"/>
                </a:lnTo>
                <a:lnTo>
                  <a:pt x="8974920" y="4490734"/>
                </a:lnTo>
                <a:lnTo>
                  <a:pt x="8872767" y="4512322"/>
                </a:lnTo>
                <a:lnTo>
                  <a:pt x="8744196" y="4541105"/>
                </a:lnTo>
                <a:lnTo>
                  <a:pt x="8585684" y="4578884"/>
                </a:lnTo>
                <a:lnTo>
                  <a:pt x="8395468" y="4625658"/>
                </a:lnTo>
                <a:lnTo>
                  <a:pt x="8390185" y="4611266"/>
                </a:lnTo>
                <a:lnTo>
                  <a:pt x="8383140" y="4596874"/>
                </a:lnTo>
                <a:lnTo>
                  <a:pt x="8376095" y="4586080"/>
                </a:lnTo>
                <a:lnTo>
                  <a:pt x="8367289" y="4577085"/>
                </a:lnTo>
                <a:lnTo>
                  <a:pt x="8344392" y="4584281"/>
                </a:lnTo>
                <a:lnTo>
                  <a:pt x="8333825" y="4589678"/>
                </a:lnTo>
                <a:lnTo>
                  <a:pt x="8325019" y="4595075"/>
                </a:lnTo>
                <a:lnTo>
                  <a:pt x="8317974" y="4602271"/>
                </a:lnTo>
                <a:lnTo>
                  <a:pt x="8310929" y="4609467"/>
                </a:lnTo>
                <a:lnTo>
                  <a:pt x="8305645" y="4618462"/>
                </a:lnTo>
                <a:lnTo>
                  <a:pt x="8302122" y="4627457"/>
                </a:lnTo>
                <a:lnTo>
                  <a:pt x="8284510" y="4609467"/>
                </a:lnTo>
                <a:lnTo>
                  <a:pt x="8265136" y="4593276"/>
                </a:lnTo>
                <a:lnTo>
                  <a:pt x="8242240" y="4580683"/>
                </a:lnTo>
                <a:lnTo>
                  <a:pt x="8229911" y="4575286"/>
                </a:lnTo>
                <a:lnTo>
                  <a:pt x="8217582" y="4571688"/>
                </a:lnTo>
                <a:lnTo>
                  <a:pt x="8199970" y="4568090"/>
                </a:lnTo>
                <a:lnTo>
                  <a:pt x="8184118" y="4564492"/>
                </a:lnTo>
                <a:lnTo>
                  <a:pt x="8168267" y="4562693"/>
                </a:lnTo>
                <a:lnTo>
                  <a:pt x="8152416" y="4562693"/>
                </a:lnTo>
                <a:lnTo>
                  <a:pt x="8136565" y="4564492"/>
                </a:lnTo>
                <a:lnTo>
                  <a:pt x="8122475" y="4566291"/>
                </a:lnTo>
                <a:lnTo>
                  <a:pt x="8108385" y="4569889"/>
                </a:lnTo>
                <a:lnTo>
                  <a:pt x="8094295" y="4573487"/>
                </a:lnTo>
                <a:lnTo>
                  <a:pt x="8080205" y="4578884"/>
                </a:lnTo>
                <a:lnTo>
                  <a:pt x="8067876" y="4584281"/>
                </a:lnTo>
                <a:lnTo>
                  <a:pt x="8044980" y="4598673"/>
                </a:lnTo>
                <a:lnTo>
                  <a:pt x="8025606" y="4616663"/>
                </a:lnTo>
                <a:lnTo>
                  <a:pt x="8007993" y="4636452"/>
                </a:lnTo>
                <a:lnTo>
                  <a:pt x="8011516" y="4641849"/>
                </a:lnTo>
                <a:lnTo>
                  <a:pt x="8020322" y="4650843"/>
                </a:lnTo>
                <a:lnTo>
                  <a:pt x="8027367" y="4658039"/>
                </a:lnTo>
                <a:lnTo>
                  <a:pt x="8036173" y="4663436"/>
                </a:lnTo>
                <a:lnTo>
                  <a:pt x="8046741" y="4670632"/>
                </a:lnTo>
                <a:lnTo>
                  <a:pt x="8059070" y="4676029"/>
                </a:lnTo>
                <a:lnTo>
                  <a:pt x="8050263" y="4685024"/>
                </a:lnTo>
                <a:lnTo>
                  <a:pt x="8043218" y="4697617"/>
                </a:lnTo>
                <a:lnTo>
                  <a:pt x="8036173" y="4708411"/>
                </a:lnTo>
                <a:lnTo>
                  <a:pt x="8030890" y="4721004"/>
                </a:lnTo>
                <a:lnTo>
                  <a:pt x="7727955" y="4804656"/>
                </a:lnTo>
                <a:lnTo>
                  <a:pt x="7382749" y="4901802"/>
                </a:lnTo>
                <a:lnTo>
                  <a:pt x="6991752" y="5016936"/>
                </a:lnTo>
                <a:lnTo>
                  <a:pt x="6553200" y="5148262"/>
                </a:lnTo>
                <a:lnTo>
                  <a:pt x="9144000" y="5148262"/>
                </a:lnTo>
                <a:lnTo>
                  <a:pt x="9144000" y="5148263"/>
                </a:lnTo>
                <a:lnTo>
                  <a:pt x="0" y="5148263"/>
                </a:lnTo>
                <a:close/>
              </a:path>
            </a:pathLst>
          </a:custGeom>
          <a:solidFill>
            <a:schemeClr val="bg1">
              <a:lumMod val="85000"/>
            </a:schemeClr>
          </a:solidFill>
          <a:ln>
            <a:noFill/>
          </a:ln>
          <a:effectLst/>
        </p:spPr>
        <p:txBody>
          <a:bodyPr vert="horz" wrap="square" lIns="0" tIns="144000" rIns="0" bIns="0" numCol="1" anchor="t" anchorCtr="0" compatLnSpc="1">
            <a:prstTxWarp prst="textNoShape">
              <a:avLst/>
            </a:prstTxWarp>
            <a:noAutofit/>
          </a:bodyPr>
          <a:lstStyle>
            <a:lvl1pPr marL="0" indent="0" algn="ctr">
              <a:buNone/>
              <a:defRPr lang="en-US" sz="1400" dirty="0">
                <a:solidFill>
                  <a:schemeClr val="bg1">
                    <a:lumMod val="50000"/>
                  </a:schemeClr>
                </a:solidFill>
              </a:defRPr>
            </a:lvl1pPr>
          </a:lstStyle>
          <a:p>
            <a:pPr marL="252000" lvl="0" indent="-252000" algn="ctr"/>
            <a:r>
              <a:rPr lang="en-US" noProof="0" dirty="0"/>
              <a:t>Click icon to add image</a:t>
            </a:r>
          </a:p>
        </p:txBody>
      </p:sp>
      <p:sp>
        <p:nvSpPr>
          <p:cNvPr id="7" name="Subtitle 2">
            <a:extLst>
              <a:ext uri="{FF2B5EF4-FFF2-40B4-BE49-F238E27FC236}">
                <a16:creationId xmlns:a16="http://schemas.microsoft.com/office/drawing/2014/main" id="{052539A8-3270-4B01-8144-98B9A7185DF8}"/>
              </a:ext>
            </a:extLst>
          </p:cNvPr>
          <p:cNvSpPr>
            <a:spLocks noGrp="1"/>
          </p:cNvSpPr>
          <p:nvPr>
            <p:ph type="subTitle" idx="1" hasCustomPrompt="1"/>
          </p:nvPr>
        </p:nvSpPr>
        <p:spPr bwMode="white">
          <a:xfrm>
            <a:off x="540000" y="3132000"/>
            <a:ext cx="5400000" cy="369332"/>
          </a:xfrm>
        </p:spPr>
        <p:txBody>
          <a:bodyPr lIns="0" tIns="0" rIns="0" bIns="0"/>
          <a:lstStyle>
            <a:lvl1pPr marL="0" indent="0" algn="l">
              <a:buNone/>
              <a:defRPr sz="2800" i="1">
                <a:solidFill>
                  <a:schemeClr val="bg1"/>
                </a:solidFill>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err="1"/>
              <a:t>Subheader</a:t>
            </a:r>
            <a:endParaRPr lang="en-US" noProof="0" dirty="0"/>
          </a:p>
        </p:txBody>
      </p:sp>
      <p:sp>
        <p:nvSpPr>
          <p:cNvPr id="8" name="Title 1">
            <a:extLst>
              <a:ext uri="{FF2B5EF4-FFF2-40B4-BE49-F238E27FC236}">
                <a16:creationId xmlns:a16="http://schemas.microsoft.com/office/drawing/2014/main" id="{146C7AD5-0DD3-406F-ACB9-ACABB0D58B92}"/>
              </a:ext>
            </a:extLst>
          </p:cNvPr>
          <p:cNvSpPr>
            <a:spLocks noGrp="1"/>
          </p:cNvSpPr>
          <p:nvPr>
            <p:ph type="ctrTitle" hasCustomPrompt="1"/>
          </p:nvPr>
        </p:nvSpPr>
        <p:spPr bwMode="white">
          <a:xfrm>
            <a:off x="540000" y="2520000"/>
            <a:ext cx="5400000" cy="553998"/>
          </a:xfrm>
          <a:prstGeom prst="rect">
            <a:avLst/>
          </a:prstGeom>
        </p:spPr>
        <p:txBody>
          <a:bodyPr wrap="square" lIns="0" tIns="0" rIns="0" bIns="0" anchor="b" anchorCtr="0">
            <a:spAutoFit/>
          </a:bodyPr>
          <a:lstStyle>
            <a:lvl1pPr algn="l">
              <a:defRPr sz="4000" b="0" i="0">
                <a:solidFill>
                  <a:schemeClr val="bg1"/>
                </a:solidFill>
                <a:latin typeface="Fira Sans Medium" panose="020B0503050000020004" pitchFamily="34" charset="0"/>
              </a:defRPr>
            </a:lvl1pPr>
          </a:lstStyle>
          <a:p>
            <a:r>
              <a:rPr lang="en-US" noProof="0" dirty="0"/>
              <a:t>Header</a:t>
            </a:r>
          </a:p>
        </p:txBody>
      </p:sp>
      <p:sp>
        <p:nvSpPr>
          <p:cNvPr id="14" name="Text Placeholder 13">
            <a:extLst>
              <a:ext uri="{FF2B5EF4-FFF2-40B4-BE49-F238E27FC236}">
                <a16:creationId xmlns:a16="http://schemas.microsoft.com/office/drawing/2014/main" id="{DC1DF583-3B44-624E-995C-FE8B9FD5C2AC}"/>
              </a:ext>
            </a:extLst>
          </p:cNvPr>
          <p:cNvSpPr>
            <a:spLocks noGrp="1"/>
          </p:cNvSpPr>
          <p:nvPr>
            <p:ph type="body" sz="quarter" idx="11" hasCustomPrompt="1"/>
          </p:nvPr>
        </p:nvSpPr>
        <p:spPr>
          <a:xfrm>
            <a:off x="540000" y="5400000"/>
            <a:ext cx="4876800" cy="332399"/>
          </a:xfrm>
          <a:prstGeom prst="rect">
            <a:avLst/>
          </a:prstGeom>
        </p:spPr>
        <p:txBody>
          <a:bodyPr lIns="0" tIns="0" rIns="0" bIns="0" anchor="b" anchorCtr="0">
            <a:spAutoFit/>
          </a:bodyPr>
          <a:lstStyle>
            <a:lvl1pPr marL="0" indent="0">
              <a:buNone/>
              <a:defRPr sz="2400">
                <a:solidFill>
                  <a:schemeClr val="bg1"/>
                </a:solidFill>
                <a:latin typeface="Fira Sans" panose="020B0503050000020004" pitchFamily="34" charset="0"/>
              </a:defRPr>
            </a:lvl1pPr>
            <a:lvl2pPr marL="457200" indent="0">
              <a:buNone/>
              <a:defRPr sz="2000">
                <a:latin typeface="Fira Sans" panose="020B0503050000020004" pitchFamily="34" charset="0"/>
              </a:defRPr>
            </a:lvl2pPr>
            <a:lvl3pPr marL="914400" indent="0">
              <a:buNone/>
              <a:defRPr sz="2000">
                <a:latin typeface="Fira Sans" panose="020B0503050000020004" pitchFamily="34" charset="0"/>
              </a:defRPr>
            </a:lvl3pPr>
            <a:lvl4pPr marL="1371600" indent="0">
              <a:buNone/>
              <a:defRPr sz="2000">
                <a:latin typeface="Fira Sans" panose="020B0503050000020004" pitchFamily="34" charset="0"/>
              </a:defRPr>
            </a:lvl4pPr>
            <a:lvl5pPr marL="1828800" indent="0">
              <a:buNone/>
              <a:defRPr sz="2000">
                <a:latin typeface="Fira Sans" panose="020B0503050000020004" pitchFamily="34" charset="0"/>
              </a:defRPr>
            </a:lvl5pPr>
          </a:lstStyle>
          <a:p>
            <a:pPr lvl="0"/>
            <a:r>
              <a:rPr lang="en-GB" dirty="0"/>
              <a:t>Date / Location / Comments</a:t>
            </a:r>
          </a:p>
        </p:txBody>
      </p:sp>
      <p:pic>
        <p:nvPicPr>
          <p:cNvPr id="9" name="Picture 8">
            <a:extLst>
              <a:ext uri="{FF2B5EF4-FFF2-40B4-BE49-F238E27FC236}">
                <a16:creationId xmlns:a16="http://schemas.microsoft.com/office/drawing/2014/main" id="{FB037283-7661-2840-AF52-89171B082493}"/>
              </a:ext>
            </a:extLst>
          </p:cNvPr>
          <p:cNvPicPr>
            <a:picLocks noChangeAspect="1"/>
          </p:cNvPicPr>
          <p:nvPr userDrawn="1"/>
        </p:nvPicPr>
        <p:blipFill>
          <a:blip r:embed="rId6"/>
          <a:srcRect/>
          <a:stretch/>
        </p:blipFill>
        <p:spPr>
          <a:xfrm>
            <a:off x="432000" y="6235416"/>
            <a:ext cx="4535993" cy="308570"/>
          </a:xfrm>
          <a:prstGeom prst="rect">
            <a:avLst/>
          </a:prstGeom>
        </p:spPr>
      </p:pic>
    </p:spTree>
    <p:extLst>
      <p:ext uri="{BB962C8B-B14F-4D97-AF65-F5344CB8AC3E}">
        <p14:creationId xmlns:p14="http://schemas.microsoft.com/office/powerpoint/2010/main" val="1841527457"/>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C 3 Columns &amp; Corner Image">
    <p:spTree>
      <p:nvGrpSpPr>
        <p:cNvPr id="1" name=""/>
        <p:cNvGrpSpPr/>
        <p:nvPr/>
      </p:nvGrpSpPr>
      <p:grpSpPr>
        <a:xfrm>
          <a:off x="0" y="0"/>
          <a:ext cx="0" cy="0"/>
          <a:chOff x="0" y="0"/>
          <a:chExt cx="0" cy="0"/>
        </a:xfrm>
      </p:grpSpPr>
      <p:sp>
        <p:nvSpPr>
          <p:cNvPr id="12" name="Picture Placeholder 21">
            <a:extLst>
              <a:ext uri="{FF2B5EF4-FFF2-40B4-BE49-F238E27FC236}">
                <a16:creationId xmlns:a16="http://schemas.microsoft.com/office/drawing/2014/main" id="{5E432FF4-F44F-EB4C-9E77-4A786AD9217C}"/>
              </a:ext>
            </a:extLst>
          </p:cNvPr>
          <p:cNvSpPr>
            <a:spLocks noGrp="1" noChangeAspect="1"/>
          </p:cNvSpPr>
          <p:nvPr>
            <p:ph type="pic" sz="quarter" idx="17" hasCustomPrompt="1"/>
          </p:nvPr>
        </p:nvSpPr>
        <p:spPr bwMode="auto">
          <a:xfrm>
            <a:off x="6097413" y="-10888"/>
            <a:ext cx="6105475" cy="2142253"/>
          </a:xfrm>
          <a:custGeom>
            <a:avLst/>
            <a:gdLst>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5148263 h 5148263"/>
              <a:gd name="connsiteX0" fmla="*/ 0 w 4575175"/>
              <a:gd name="connsiteY0" fmla="*/ 0 h 5148263"/>
              <a:gd name="connsiteX1" fmla="*/ 4575175 w 4575175"/>
              <a:gd name="connsiteY1" fmla="*/ 0 h 5148263"/>
              <a:gd name="connsiteX2" fmla="*/ 4575175 w 4575175"/>
              <a:gd name="connsiteY2" fmla="*/ 4460152 h 5148263"/>
              <a:gd name="connsiteX3" fmla="*/ 4536394 w 4575175"/>
              <a:gd name="connsiteY3" fmla="*/ 4467348 h 5148263"/>
              <a:gd name="connsiteX4" fmla="*/ 4483511 w 4575175"/>
              <a:gd name="connsiteY4" fmla="*/ 4476343 h 5148263"/>
              <a:gd name="connsiteX5" fmla="*/ 4405948 w 4575175"/>
              <a:gd name="connsiteY5" fmla="*/ 4490735 h 5148263"/>
              <a:gd name="connsiteX6" fmla="*/ 4303707 w 4575175"/>
              <a:gd name="connsiteY6" fmla="*/ 4512323 h 5148263"/>
              <a:gd name="connsiteX7" fmla="*/ 4175024 w 4575175"/>
              <a:gd name="connsiteY7" fmla="*/ 4541106 h 5148263"/>
              <a:gd name="connsiteX8" fmla="*/ 4016374 w 4575175"/>
              <a:gd name="connsiteY8" fmla="*/ 4578885 h 5148263"/>
              <a:gd name="connsiteX9" fmla="*/ 3825994 w 4575175"/>
              <a:gd name="connsiteY9" fmla="*/ 4625659 h 5148263"/>
              <a:gd name="connsiteX10" fmla="*/ 3820705 w 4575175"/>
              <a:gd name="connsiteY10" fmla="*/ 4611267 h 5148263"/>
              <a:gd name="connsiteX11" fmla="*/ 3813654 w 4575175"/>
              <a:gd name="connsiteY11" fmla="*/ 4596875 h 5148263"/>
              <a:gd name="connsiteX12" fmla="*/ 3806603 w 4575175"/>
              <a:gd name="connsiteY12" fmla="*/ 4586081 h 5148263"/>
              <a:gd name="connsiteX13" fmla="*/ 3797789 w 4575175"/>
              <a:gd name="connsiteY13" fmla="*/ 4577086 h 5148263"/>
              <a:gd name="connsiteX14" fmla="*/ 3774873 w 4575175"/>
              <a:gd name="connsiteY14" fmla="*/ 4584282 h 5148263"/>
              <a:gd name="connsiteX15" fmla="*/ 3764297 w 4575175"/>
              <a:gd name="connsiteY15" fmla="*/ 4589679 h 5148263"/>
              <a:gd name="connsiteX16" fmla="*/ 3755483 w 4575175"/>
              <a:gd name="connsiteY16" fmla="*/ 4595076 h 5148263"/>
              <a:gd name="connsiteX17" fmla="*/ 3748431 w 4575175"/>
              <a:gd name="connsiteY17" fmla="*/ 4602272 h 5148263"/>
              <a:gd name="connsiteX18" fmla="*/ 3741380 w 4575175"/>
              <a:gd name="connsiteY18" fmla="*/ 4609468 h 5148263"/>
              <a:gd name="connsiteX19" fmla="*/ 3736092 w 4575175"/>
              <a:gd name="connsiteY19" fmla="*/ 4618463 h 5148263"/>
              <a:gd name="connsiteX20" fmla="*/ 3732566 w 4575175"/>
              <a:gd name="connsiteY20" fmla="*/ 4627458 h 5148263"/>
              <a:gd name="connsiteX21" fmla="*/ 3714939 w 4575175"/>
              <a:gd name="connsiteY21" fmla="*/ 4609468 h 5148263"/>
              <a:gd name="connsiteX22" fmla="*/ 3695548 w 4575175"/>
              <a:gd name="connsiteY22" fmla="*/ 4593277 h 5148263"/>
              <a:gd name="connsiteX23" fmla="*/ 3672632 w 4575175"/>
              <a:gd name="connsiteY23" fmla="*/ 4580684 h 5148263"/>
              <a:gd name="connsiteX24" fmla="*/ 3660293 w 4575175"/>
              <a:gd name="connsiteY24" fmla="*/ 4575287 h 5148263"/>
              <a:gd name="connsiteX25" fmla="*/ 3647953 w 4575175"/>
              <a:gd name="connsiteY25" fmla="*/ 4571689 h 5148263"/>
              <a:gd name="connsiteX26" fmla="*/ 3630325 w 4575175"/>
              <a:gd name="connsiteY26" fmla="*/ 4568091 h 5148263"/>
              <a:gd name="connsiteX27" fmla="*/ 3614460 w 4575175"/>
              <a:gd name="connsiteY27" fmla="*/ 4564493 h 5148263"/>
              <a:gd name="connsiteX28" fmla="*/ 3598595 w 4575175"/>
              <a:gd name="connsiteY28" fmla="*/ 4562694 h 5148263"/>
              <a:gd name="connsiteX29" fmla="*/ 3582730 w 4575175"/>
              <a:gd name="connsiteY29" fmla="*/ 4562694 h 5148263"/>
              <a:gd name="connsiteX30" fmla="*/ 3566865 w 4575175"/>
              <a:gd name="connsiteY30" fmla="*/ 4564493 h 5148263"/>
              <a:gd name="connsiteX31" fmla="*/ 3552763 w 4575175"/>
              <a:gd name="connsiteY31" fmla="*/ 4566292 h 5148263"/>
              <a:gd name="connsiteX32" fmla="*/ 3538661 w 4575175"/>
              <a:gd name="connsiteY32" fmla="*/ 4569890 h 5148263"/>
              <a:gd name="connsiteX33" fmla="*/ 3524558 w 4575175"/>
              <a:gd name="connsiteY33" fmla="*/ 4573488 h 5148263"/>
              <a:gd name="connsiteX34" fmla="*/ 3510456 w 4575175"/>
              <a:gd name="connsiteY34" fmla="*/ 4578885 h 5148263"/>
              <a:gd name="connsiteX35" fmla="*/ 3498117 w 4575175"/>
              <a:gd name="connsiteY35" fmla="*/ 4584282 h 5148263"/>
              <a:gd name="connsiteX36" fmla="*/ 3475201 w 4575175"/>
              <a:gd name="connsiteY36" fmla="*/ 4598674 h 5148263"/>
              <a:gd name="connsiteX37" fmla="*/ 3455810 w 4575175"/>
              <a:gd name="connsiteY37" fmla="*/ 4616664 h 5148263"/>
              <a:gd name="connsiteX38" fmla="*/ 3438182 w 4575175"/>
              <a:gd name="connsiteY38" fmla="*/ 4636453 h 5148263"/>
              <a:gd name="connsiteX39" fmla="*/ 3441708 w 4575175"/>
              <a:gd name="connsiteY39" fmla="*/ 4641850 h 5148263"/>
              <a:gd name="connsiteX40" fmla="*/ 3450522 w 4575175"/>
              <a:gd name="connsiteY40" fmla="*/ 4650844 h 5148263"/>
              <a:gd name="connsiteX41" fmla="*/ 3457573 w 4575175"/>
              <a:gd name="connsiteY41" fmla="*/ 4658040 h 5148263"/>
              <a:gd name="connsiteX42" fmla="*/ 3466387 w 4575175"/>
              <a:gd name="connsiteY42" fmla="*/ 4663437 h 5148263"/>
              <a:gd name="connsiteX43" fmla="*/ 3476963 w 4575175"/>
              <a:gd name="connsiteY43" fmla="*/ 4670633 h 5148263"/>
              <a:gd name="connsiteX44" fmla="*/ 3489303 w 4575175"/>
              <a:gd name="connsiteY44" fmla="*/ 4676030 h 5148263"/>
              <a:gd name="connsiteX45" fmla="*/ 3480489 w 4575175"/>
              <a:gd name="connsiteY45" fmla="*/ 4685025 h 5148263"/>
              <a:gd name="connsiteX46" fmla="*/ 3473438 w 4575175"/>
              <a:gd name="connsiteY46" fmla="*/ 4697618 h 5148263"/>
              <a:gd name="connsiteX47" fmla="*/ 3466387 w 4575175"/>
              <a:gd name="connsiteY47" fmla="*/ 4708412 h 5148263"/>
              <a:gd name="connsiteX48" fmla="*/ 3461098 w 4575175"/>
              <a:gd name="connsiteY48" fmla="*/ 4721005 h 5148263"/>
              <a:gd name="connsiteX49" fmla="*/ 3157900 w 4575175"/>
              <a:gd name="connsiteY49" fmla="*/ 4804657 h 5148263"/>
              <a:gd name="connsiteX50" fmla="*/ 2812395 w 4575175"/>
              <a:gd name="connsiteY50" fmla="*/ 4901803 h 5148263"/>
              <a:gd name="connsiteX51" fmla="*/ 2421058 w 4575175"/>
              <a:gd name="connsiteY51" fmla="*/ 5016937 h 5148263"/>
              <a:gd name="connsiteX52" fmla="*/ 1982126 w 4575175"/>
              <a:gd name="connsiteY52" fmla="*/ 5148263 h 5148263"/>
              <a:gd name="connsiteX53" fmla="*/ 0 w 4575175"/>
              <a:gd name="connsiteY53" fmla="*/ 0 h 5148263"/>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812395 w 4575175"/>
              <a:gd name="connsiteY50" fmla="*/ 4901803 h 5016937"/>
              <a:gd name="connsiteX51" fmla="*/ 2421058 w 4575175"/>
              <a:gd name="connsiteY51" fmla="*/ 5016937 h 5016937"/>
              <a:gd name="connsiteX52" fmla="*/ 0 w 4575175"/>
              <a:gd name="connsiteY5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3157900 w 4575175"/>
              <a:gd name="connsiteY49" fmla="*/ 4804657 h 5016937"/>
              <a:gd name="connsiteX50" fmla="*/ 2421058 w 4575175"/>
              <a:gd name="connsiteY50" fmla="*/ 5016937 h 5016937"/>
              <a:gd name="connsiteX51" fmla="*/ 0 w 4575175"/>
              <a:gd name="connsiteY5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3461098 w 4575175"/>
              <a:gd name="connsiteY48" fmla="*/ 4721005 h 5016937"/>
              <a:gd name="connsiteX49" fmla="*/ 2421058 w 4575175"/>
              <a:gd name="connsiteY49" fmla="*/ 5016937 h 5016937"/>
              <a:gd name="connsiteX50" fmla="*/ 0 w 4575175"/>
              <a:gd name="connsiteY5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3466387 w 4575175"/>
              <a:gd name="connsiteY47" fmla="*/ 4708412 h 5016937"/>
              <a:gd name="connsiteX48" fmla="*/ 2421058 w 4575175"/>
              <a:gd name="connsiteY48" fmla="*/ 5016937 h 5016937"/>
              <a:gd name="connsiteX49" fmla="*/ 0 w 4575175"/>
              <a:gd name="connsiteY4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3473438 w 4575175"/>
              <a:gd name="connsiteY46" fmla="*/ 4697618 h 5016937"/>
              <a:gd name="connsiteX47" fmla="*/ 2421058 w 4575175"/>
              <a:gd name="connsiteY47" fmla="*/ 5016937 h 5016937"/>
              <a:gd name="connsiteX48" fmla="*/ 0 w 4575175"/>
              <a:gd name="connsiteY4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3480489 w 4575175"/>
              <a:gd name="connsiteY45" fmla="*/ 4685025 h 5016937"/>
              <a:gd name="connsiteX46" fmla="*/ 2421058 w 4575175"/>
              <a:gd name="connsiteY46" fmla="*/ 5016937 h 5016937"/>
              <a:gd name="connsiteX47" fmla="*/ 0 w 4575175"/>
              <a:gd name="connsiteY4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3489303 w 4575175"/>
              <a:gd name="connsiteY44" fmla="*/ 4676030 h 5016937"/>
              <a:gd name="connsiteX45" fmla="*/ 2421058 w 4575175"/>
              <a:gd name="connsiteY45" fmla="*/ 5016937 h 5016937"/>
              <a:gd name="connsiteX46" fmla="*/ 0 w 4575175"/>
              <a:gd name="connsiteY4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3476963 w 4575175"/>
              <a:gd name="connsiteY43" fmla="*/ 4670633 h 5016937"/>
              <a:gd name="connsiteX44" fmla="*/ 2421058 w 4575175"/>
              <a:gd name="connsiteY44" fmla="*/ 5016937 h 5016937"/>
              <a:gd name="connsiteX45" fmla="*/ 0 w 4575175"/>
              <a:gd name="connsiteY4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3466387 w 4575175"/>
              <a:gd name="connsiteY42" fmla="*/ 4663437 h 5016937"/>
              <a:gd name="connsiteX43" fmla="*/ 2421058 w 4575175"/>
              <a:gd name="connsiteY43" fmla="*/ 5016937 h 5016937"/>
              <a:gd name="connsiteX44" fmla="*/ 0 w 4575175"/>
              <a:gd name="connsiteY4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3457573 w 4575175"/>
              <a:gd name="connsiteY41" fmla="*/ 4658040 h 5016937"/>
              <a:gd name="connsiteX42" fmla="*/ 2421058 w 4575175"/>
              <a:gd name="connsiteY42" fmla="*/ 5016937 h 5016937"/>
              <a:gd name="connsiteX43" fmla="*/ 0 w 4575175"/>
              <a:gd name="connsiteY4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3450522 w 4575175"/>
              <a:gd name="connsiteY40" fmla="*/ 4650844 h 5016937"/>
              <a:gd name="connsiteX41" fmla="*/ 2421058 w 4575175"/>
              <a:gd name="connsiteY41" fmla="*/ 5016937 h 5016937"/>
              <a:gd name="connsiteX42" fmla="*/ 0 w 4575175"/>
              <a:gd name="connsiteY4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3441708 w 4575175"/>
              <a:gd name="connsiteY39" fmla="*/ 4641850 h 5016937"/>
              <a:gd name="connsiteX40" fmla="*/ 2421058 w 4575175"/>
              <a:gd name="connsiteY40" fmla="*/ 5016937 h 5016937"/>
              <a:gd name="connsiteX41" fmla="*/ 0 w 4575175"/>
              <a:gd name="connsiteY4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3438182 w 4575175"/>
              <a:gd name="connsiteY38" fmla="*/ 4636453 h 5016937"/>
              <a:gd name="connsiteX39" fmla="*/ 2421058 w 4575175"/>
              <a:gd name="connsiteY39" fmla="*/ 5016937 h 5016937"/>
              <a:gd name="connsiteX40" fmla="*/ 0 w 4575175"/>
              <a:gd name="connsiteY4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3455810 w 4575175"/>
              <a:gd name="connsiteY37" fmla="*/ 4616664 h 5016937"/>
              <a:gd name="connsiteX38" fmla="*/ 2421058 w 4575175"/>
              <a:gd name="connsiteY38" fmla="*/ 5016937 h 5016937"/>
              <a:gd name="connsiteX39" fmla="*/ 0 w 4575175"/>
              <a:gd name="connsiteY3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3475201 w 4575175"/>
              <a:gd name="connsiteY36" fmla="*/ 4598674 h 5016937"/>
              <a:gd name="connsiteX37" fmla="*/ 2421058 w 4575175"/>
              <a:gd name="connsiteY37" fmla="*/ 5016937 h 5016937"/>
              <a:gd name="connsiteX38" fmla="*/ 0 w 4575175"/>
              <a:gd name="connsiteY3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3498117 w 4575175"/>
              <a:gd name="connsiteY35" fmla="*/ 4584282 h 5016937"/>
              <a:gd name="connsiteX36" fmla="*/ 2421058 w 4575175"/>
              <a:gd name="connsiteY36" fmla="*/ 5016937 h 5016937"/>
              <a:gd name="connsiteX37" fmla="*/ 0 w 4575175"/>
              <a:gd name="connsiteY37"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3510456 w 4575175"/>
              <a:gd name="connsiteY34" fmla="*/ 4578885 h 5016937"/>
              <a:gd name="connsiteX35" fmla="*/ 2421058 w 4575175"/>
              <a:gd name="connsiteY35" fmla="*/ 5016937 h 5016937"/>
              <a:gd name="connsiteX36" fmla="*/ 0 w 4575175"/>
              <a:gd name="connsiteY36"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3524558 w 4575175"/>
              <a:gd name="connsiteY33" fmla="*/ 4573488 h 5016937"/>
              <a:gd name="connsiteX34" fmla="*/ 2421058 w 4575175"/>
              <a:gd name="connsiteY34" fmla="*/ 5016937 h 5016937"/>
              <a:gd name="connsiteX35" fmla="*/ 0 w 4575175"/>
              <a:gd name="connsiteY35"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3538661 w 4575175"/>
              <a:gd name="connsiteY32" fmla="*/ 4569890 h 5016937"/>
              <a:gd name="connsiteX33" fmla="*/ 2421058 w 4575175"/>
              <a:gd name="connsiteY33" fmla="*/ 5016937 h 5016937"/>
              <a:gd name="connsiteX34" fmla="*/ 0 w 4575175"/>
              <a:gd name="connsiteY34"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3552763 w 4575175"/>
              <a:gd name="connsiteY31" fmla="*/ 4566292 h 5016937"/>
              <a:gd name="connsiteX32" fmla="*/ 2421058 w 4575175"/>
              <a:gd name="connsiteY32" fmla="*/ 5016937 h 5016937"/>
              <a:gd name="connsiteX33" fmla="*/ 0 w 4575175"/>
              <a:gd name="connsiteY33"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3566865 w 4575175"/>
              <a:gd name="connsiteY30" fmla="*/ 4564493 h 5016937"/>
              <a:gd name="connsiteX31" fmla="*/ 2421058 w 4575175"/>
              <a:gd name="connsiteY31" fmla="*/ 5016937 h 5016937"/>
              <a:gd name="connsiteX32" fmla="*/ 0 w 4575175"/>
              <a:gd name="connsiteY32"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3582730 w 4575175"/>
              <a:gd name="connsiteY29" fmla="*/ 4562694 h 5016937"/>
              <a:gd name="connsiteX30" fmla="*/ 2421058 w 4575175"/>
              <a:gd name="connsiteY30" fmla="*/ 5016937 h 5016937"/>
              <a:gd name="connsiteX31" fmla="*/ 0 w 4575175"/>
              <a:gd name="connsiteY31"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3598595 w 4575175"/>
              <a:gd name="connsiteY28" fmla="*/ 4562694 h 5016937"/>
              <a:gd name="connsiteX29" fmla="*/ 2421058 w 4575175"/>
              <a:gd name="connsiteY29" fmla="*/ 5016937 h 5016937"/>
              <a:gd name="connsiteX30" fmla="*/ 0 w 4575175"/>
              <a:gd name="connsiteY30"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3614460 w 4575175"/>
              <a:gd name="connsiteY27" fmla="*/ 4564493 h 5016937"/>
              <a:gd name="connsiteX28" fmla="*/ 2421058 w 4575175"/>
              <a:gd name="connsiteY28" fmla="*/ 5016937 h 5016937"/>
              <a:gd name="connsiteX29" fmla="*/ 0 w 4575175"/>
              <a:gd name="connsiteY29"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3630325 w 4575175"/>
              <a:gd name="connsiteY26" fmla="*/ 4568091 h 5016937"/>
              <a:gd name="connsiteX27" fmla="*/ 2421058 w 4575175"/>
              <a:gd name="connsiteY27" fmla="*/ 5016937 h 5016937"/>
              <a:gd name="connsiteX28" fmla="*/ 0 w 4575175"/>
              <a:gd name="connsiteY28" fmla="*/ 0 h 5016937"/>
              <a:gd name="connsiteX0" fmla="*/ 0 w 4575175"/>
              <a:gd name="connsiteY0" fmla="*/ 0 h 5016937"/>
              <a:gd name="connsiteX1" fmla="*/ 4575175 w 4575175"/>
              <a:gd name="connsiteY1" fmla="*/ 0 h 5016937"/>
              <a:gd name="connsiteX2" fmla="*/ 4575175 w 4575175"/>
              <a:gd name="connsiteY2" fmla="*/ 4460152 h 5016937"/>
              <a:gd name="connsiteX3" fmla="*/ 4536394 w 4575175"/>
              <a:gd name="connsiteY3" fmla="*/ 4467348 h 5016937"/>
              <a:gd name="connsiteX4" fmla="*/ 4483511 w 4575175"/>
              <a:gd name="connsiteY4" fmla="*/ 4476343 h 5016937"/>
              <a:gd name="connsiteX5" fmla="*/ 4405948 w 4575175"/>
              <a:gd name="connsiteY5" fmla="*/ 4490735 h 5016937"/>
              <a:gd name="connsiteX6" fmla="*/ 4303707 w 4575175"/>
              <a:gd name="connsiteY6" fmla="*/ 4512323 h 5016937"/>
              <a:gd name="connsiteX7" fmla="*/ 4175024 w 4575175"/>
              <a:gd name="connsiteY7" fmla="*/ 4541106 h 5016937"/>
              <a:gd name="connsiteX8" fmla="*/ 4016374 w 4575175"/>
              <a:gd name="connsiteY8" fmla="*/ 4578885 h 5016937"/>
              <a:gd name="connsiteX9" fmla="*/ 3825994 w 4575175"/>
              <a:gd name="connsiteY9" fmla="*/ 4625659 h 5016937"/>
              <a:gd name="connsiteX10" fmla="*/ 3820705 w 4575175"/>
              <a:gd name="connsiteY10" fmla="*/ 4611267 h 5016937"/>
              <a:gd name="connsiteX11" fmla="*/ 3813654 w 4575175"/>
              <a:gd name="connsiteY11" fmla="*/ 4596875 h 5016937"/>
              <a:gd name="connsiteX12" fmla="*/ 3806603 w 4575175"/>
              <a:gd name="connsiteY12" fmla="*/ 4586081 h 5016937"/>
              <a:gd name="connsiteX13" fmla="*/ 3797789 w 4575175"/>
              <a:gd name="connsiteY13" fmla="*/ 4577086 h 5016937"/>
              <a:gd name="connsiteX14" fmla="*/ 3774873 w 4575175"/>
              <a:gd name="connsiteY14" fmla="*/ 4584282 h 5016937"/>
              <a:gd name="connsiteX15" fmla="*/ 3764297 w 4575175"/>
              <a:gd name="connsiteY15" fmla="*/ 4589679 h 5016937"/>
              <a:gd name="connsiteX16" fmla="*/ 3755483 w 4575175"/>
              <a:gd name="connsiteY16" fmla="*/ 4595076 h 5016937"/>
              <a:gd name="connsiteX17" fmla="*/ 3748431 w 4575175"/>
              <a:gd name="connsiteY17" fmla="*/ 4602272 h 5016937"/>
              <a:gd name="connsiteX18" fmla="*/ 3741380 w 4575175"/>
              <a:gd name="connsiteY18" fmla="*/ 4609468 h 5016937"/>
              <a:gd name="connsiteX19" fmla="*/ 3736092 w 4575175"/>
              <a:gd name="connsiteY19" fmla="*/ 4618463 h 5016937"/>
              <a:gd name="connsiteX20" fmla="*/ 3732566 w 4575175"/>
              <a:gd name="connsiteY20" fmla="*/ 4627458 h 5016937"/>
              <a:gd name="connsiteX21" fmla="*/ 3714939 w 4575175"/>
              <a:gd name="connsiteY21" fmla="*/ 4609468 h 5016937"/>
              <a:gd name="connsiteX22" fmla="*/ 3695548 w 4575175"/>
              <a:gd name="connsiteY22" fmla="*/ 4593277 h 5016937"/>
              <a:gd name="connsiteX23" fmla="*/ 3672632 w 4575175"/>
              <a:gd name="connsiteY23" fmla="*/ 4580684 h 5016937"/>
              <a:gd name="connsiteX24" fmla="*/ 3660293 w 4575175"/>
              <a:gd name="connsiteY24" fmla="*/ 4575287 h 5016937"/>
              <a:gd name="connsiteX25" fmla="*/ 3647953 w 4575175"/>
              <a:gd name="connsiteY25" fmla="*/ 4571689 h 5016937"/>
              <a:gd name="connsiteX26" fmla="*/ 2421058 w 4575175"/>
              <a:gd name="connsiteY26" fmla="*/ 5016937 h 5016937"/>
              <a:gd name="connsiteX27" fmla="*/ 0 w 4575175"/>
              <a:gd name="connsiteY27" fmla="*/ 0 h 5016937"/>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3647953 w 4575175"/>
              <a:gd name="connsiteY25" fmla="*/ 4571689 h 4627458"/>
              <a:gd name="connsiteX26" fmla="*/ 0 w 4575175"/>
              <a:gd name="connsiteY26"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3660293 w 4575175"/>
              <a:gd name="connsiteY24" fmla="*/ 4575287 h 4627458"/>
              <a:gd name="connsiteX25" fmla="*/ 0 w 4575175"/>
              <a:gd name="connsiteY25"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3672632 w 4575175"/>
              <a:gd name="connsiteY23" fmla="*/ 4580684 h 4627458"/>
              <a:gd name="connsiteX24" fmla="*/ 0 w 4575175"/>
              <a:gd name="connsiteY24" fmla="*/ 0 h 4627458"/>
              <a:gd name="connsiteX0" fmla="*/ 0 w 4575175"/>
              <a:gd name="connsiteY0" fmla="*/ 0 h 4627458"/>
              <a:gd name="connsiteX1" fmla="*/ 4575175 w 4575175"/>
              <a:gd name="connsiteY1" fmla="*/ 0 h 4627458"/>
              <a:gd name="connsiteX2" fmla="*/ 4575175 w 4575175"/>
              <a:gd name="connsiteY2" fmla="*/ 4460152 h 4627458"/>
              <a:gd name="connsiteX3" fmla="*/ 4536394 w 4575175"/>
              <a:gd name="connsiteY3" fmla="*/ 4467348 h 4627458"/>
              <a:gd name="connsiteX4" fmla="*/ 4483511 w 4575175"/>
              <a:gd name="connsiteY4" fmla="*/ 4476343 h 4627458"/>
              <a:gd name="connsiteX5" fmla="*/ 4405948 w 4575175"/>
              <a:gd name="connsiteY5" fmla="*/ 4490735 h 4627458"/>
              <a:gd name="connsiteX6" fmla="*/ 4303707 w 4575175"/>
              <a:gd name="connsiteY6" fmla="*/ 4512323 h 4627458"/>
              <a:gd name="connsiteX7" fmla="*/ 4175024 w 4575175"/>
              <a:gd name="connsiteY7" fmla="*/ 4541106 h 4627458"/>
              <a:gd name="connsiteX8" fmla="*/ 4016374 w 4575175"/>
              <a:gd name="connsiteY8" fmla="*/ 4578885 h 4627458"/>
              <a:gd name="connsiteX9" fmla="*/ 3825994 w 4575175"/>
              <a:gd name="connsiteY9" fmla="*/ 4625659 h 4627458"/>
              <a:gd name="connsiteX10" fmla="*/ 3820705 w 4575175"/>
              <a:gd name="connsiteY10" fmla="*/ 4611267 h 4627458"/>
              <a:gd name="connsiteX11" fmla="*/ 3813654 w 4575175"/>
              <a:gd name="connsiteY11" fmla="*/ 4596875 h 4627458"/>
              <a:gd name="connsiteX12" fmla="*/ 3806603 w 4575175"/>
              <a:gd name="connsiteY12" fmla="*/ 4586081 h 4627458"/>
              <a:gd name="connsiteX13" fmla="*/ 3797789 w 4575175"/>
              <a:gd name="connsiteY13" fmla="*/ 4577086 h 4627458"/>
              <a:gd name="connsiteX14" fmla="*/ 3774873 w 4575175"/>
              <a:gd name="connsiteY14" fmla="*/ 4584282 h 4627458"/>
              <a:gd name="connsiteX15" fmla="*/ 3764297 w 4575175"/>
              <a:gd name="connsiteY15" fmla="*/ 4589679 h 4627458"/>
              <a:gd name="connsiteX16" fmla="*/ 3755483 w 4575175"/>
              <a:gd name="connsiteY16" fmla="*/ 4595076 h 4627458"/>
              <a:gd name="connsiteX17" fmla="*/ 3748431 w 4575175"/>
              <a:gd name="connsiteY17" fmla="*/ 4602272 h 4627458"/>
              <a:gd name="connsiteX18" fmla="*/ 3741380 w 4575175"/>
              <a:gd name="connsiteY18" fmla="*/ 4609468 h 4627458"/>
              <a:gd name="connsiteX19" fmla="*/ 3736092 w 4575175"/>
              <a:gd name="connsiteY19" fmla="*/ 4618463 h 4627458"/>
              <a:gd name="connsiteX20" fmla="*/ 3732566 w 4575175"/>
              <a:gd name="connsiteY20" fmla="*/ 4627458 h 4627458"/>
              <a:gd name="connsiteX21" fmla="*/ 3714939 w 4575175"/>
              <a:gd name="connsiteY21" fmla="*/ 4609468 h 4627458"/>
              <a:gd name="connsiteX22" fmla="*/ 3695548 w 4575175"/>
              <a:gd name="connsiteY22" fmla="*/ 4593277 h 4627458"/>
              <a:gd name="connsiteX23" fmla="*/ 0 w 4575175"/>
              <a:gd name="connsiteY23" fmla="*/ 0 h 4627458"/>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36092 w 4575175"/>
              <a:gd name="connsiteY19" fmla="*/ 4618463 h 4625659"/>
              <a:gd name="connsiteX20" fmla="*/ 3714939 w 4575175"/>
              <a:gd name="connsiteY20" fmla="*/ 4609468 h 4625659"/>
              <a:gd name="connsiteX21" fmla="*/ 3695548 w 4575175"/>
              <a:gd name="connsiteY21" fmla="*/ 4593277 h 4625659"/>
              <a:gd name="connsiteX22" fmla="*/ 0 w 4575175"/>
              <a:gd name="connsiteY2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41380 w 4575175"/>
              <a:gd name="connsiteY18" fmla="*/ 4609468 h 4625659"/>
              <a:gd name="connsiteX19" fmla="*/ 3714939 w 4575175"/>
              <a:gd name="connsiteY19" fmla="*/ 4609468 h 4625659"/>
              <a:gd name="connsiteX20" fmla="*/ 3695548 w 4575175"/>
              <a:gd name="connsiteY20" fmla="*/ 4593277 h 4625659"/>
              <a:gd name="connsiteX21" fmla="*/ 0 w 4575175"/>
              <a:gd name="connsiteY21"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48431 w 4575175"/>
              <a:gd name="connsiteY17" fmla="*/ 4602272 h 4625659"/>
              <a:gd name="connsiteX18" fmla="*/ 3714939 w 4575175"/>
              <a:gd name="connsiteY18" fmla="*/ 4609468 h 4625659"/>
              <a:gd name="connsiteX19" fmla="*/ 3695548 w 4575175"/>
              <a:gd name="connsiteY19" fmla="*/ 4593277 h 4625659"/>
              <a:gd name="connsiteX20" fmla="*/ 0 w 4575175"/>
              <a:gd name="connsiteY20"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714939 w 4575175"/>
              <a:gd name="connsiteY17" fmla="*/ 4609468 h 4625659"/>
              <a:gd name="connsiteX18" fmla="*/ 3695548 w 4575175"/>
              <a:gd name="connsiteY18" fmla="*/ 4593277 h 4625659"/>
              <a:gd name="connsiteX19" fmla="*/ 0 w 4575175"/>
              <a:gd name="connsiteY19"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755483 w 4575175"/>
              <a:gd name="connsiteY16" fmla="*/ 4595076 h 4625659"/>
              <a:gd name="connsiteX17" fmla="*/ 3695548 w 4575175"/>
              <a:gd name="connsiteY17" fmla="*/ 4593277 h 4625659"/>
              <a:gd name="connsiteX18" fmla="*/ 0 w 4575175"/>
              <a:gd name="connsiteY18"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764297 w 4575175"/>
              <a:gd name="connsiteY15" fmla="*/ 4589679 h 4625659"/>
              <a:gd name="connsiteX16" fmla="*/ 3695548 w 4575175"/>
              <a:gd name="connsiteY16" fmla="*/ 4593277 h 4625659"/>
              <a:gd name="connsiteX17" fmla="*/ 0 w 4575175"/>
              <a:gd name="connsiteY17"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774873 w 4575175"/>
              <a:gd name="connsiteY14" fmla="*/ 4584282 h 4625659"/>
              <a:gd name="connsiteX15" fmla="*/ 3695548 w 4575175"/>
              <a:gd name="connsiteY15" fmla="*/ 4593277 h 4625659"/>
              <a:gd name="connsiteX16" fmla="*/ 0 w 4575175"/>
              <a:gd name="connsiteY16"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797789 w 4575175"/>
              <a:gd name="connsiteY13" fmla="*/ 4577086 h 4625659"/>
              <a:gd name="connsiteX14" fmla="*/ 3695548 w 4575175"/>
              <a:gd name="connsiteY14" fmla="*/ 4593277 h 4625659"/>
              <a:gd name="connsiteX15" fmla="*/ 0 w 4575175"/>
              <a:gd name="connsiteY15"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806603 w 4575175"/>
              <a:gd name="connsiteY12" fmla="*/ 4586081 h 4625659"/>
              <a:gd name="connsiteX13" fmla="*/ 3695548 w 4575175"/>
              <a:gd name="connsiteY13" fmla="*/ 4593277 h 4625659"/>
              <a:gd name="connsiteX14" fmla="*/ 0 w 4575175"/>
              <a:gd name="connsiteY14"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695548 w 4575175"/>
              <a:gd name="connsiteY12" fmla="*/ 4593277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813654 w 4575175"/>
              <a:gd name="connsiteY11" fmla="*/ 4596875 h 4625659"/>
              <a:gd name="connsiteX12" fmla="*/ 3712587 w 4575175"/>
              <a:gd name="connsiteY12" fmla="*/ 4203811 h 4625659"/>
              <a:gd name="connsiteX13" fmla="*/ 0 w 4575175"/>
              <a:gd name="connsiteY13"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820705 w 4575175"/>
              <a:gd name="connsiteY10" fmla="*/ 4611267 h 4625659"/>
              <a:gd name="connsiteX11" fmla="*/ 3712587 w 4575175"/>
              <a:gd name="connsiteY11" fmla="*/ 4203811 h 4625659"/>
              <a:gd name="connsiteX12" fmla="*/ 0 w 4575175"/>
              <a:gd name="connsiteY12" fmla="*/ 0 h 4625659"/>
              <a:gd name="connsiteX0" fmla="*/ 0 w 4575175"/>
              <a:gd name="connsiteY0" fmla="*/ 0 h 4625659"/>
              <a:gd name="connsiteX1" fmla="*/ 4575175 w 4575175"/>
              <a:gd name="connsiteY1" fmla="*/ 0 h 4625659"/>
              <a:gd name="connsiteX2" fmla="*/ 4575175 w 4575175"/>
              <a:gd name="connsiteY2" fmla="*/ 4460152 h 4625659"/>
              <a:gd name="connsiteX3" fmla="*/ 4536394 w 4575175"/>
              <a:gd name="connsiteY3" fmla="*/ 4467348 h 4625659"/>
              <a:gd name="connsiteX4" fmla="*/ 4483511 w 4575175"/>
              <a:gd name="connsiteY4" fmla="*/ 4476343 h 4625659"/>
              <a:gd name="connsiteX5" fmla="*/ 4405948 w 4575175"/>
              <a:gd name="connsiteY5" fmla="*/ 4490735 h 4625659"/>
              <a:gd name="connsiteX6" fmla="*/ 4303707 w 4575175"/>
              <a:gd name="connsiteY6" fmla="*/ 4512323 h 4625659"/>
              <a:gd name="connsiteX7" fmla="*/ 4175024 w 4575175"/>
              <a:gd name="connsiteY7" fmla="*/ 4541106 h 4625659"/>
              <a:gd name="connsiteX8" fmla="*/ 4016374 w 4575175"/>
              <a:gd name="connsiteY8" fmla="*/ 4578885 h 4625659"/>
              <a:gd name="connsiteX9" fmla="*/ 3825994 w 4575175"/>
              <a:gd name="connsiteY9" fmla="*/ 4625659 h 4625659"/>
              <a:gd name="connsiteX10" fmla="*/ 3712587 w 4575175"/>
              <a:gd name="connsiteY10" fmla="*/ 4203811 h 4625659"/>
              <a:gd name="connsiteX11" fmla="*/ 0 w 4575175"/>
              <a:gd name="connsiteY11" fmla="*/ 0 h 4625659"/>
              <a:gd name="connsiteX0" fmla="*/ 0 w 4575175"/>
              <a:gd name="connsiteY0" fmla="*/ 0 h 4578885"/>
              <a:gd name="connsiteX1" fmla="*/ 4575175 w 4575175"/>
              <a:gd name="connsiteY1" fmla="*/ 0 h 4578885"/>
              <a:gd name="connsiteX2" fmla="*/ 4575175 w 4575175"/>
              <a:gd name="connsiteY2" fmla="*/ 4460152 h 4578885"/>
              <a:gd name="connsiteX3" fmla="*/ 4536394 w 4575175"/>
              <a:gd name="connsiteY3" fmla="*/ 4467348 h 4578885"/>
              <a:gd name="connsiteX4" fmla="*/ 4483511 w 4575175"/>
              <a:gd name="connsiteY4" fmla="*/ 4476343 h 4578885"/>
              <a:gd name="connsiteX5" fmla="*/ 4405948 w 4575175"/>
              <a:gd name="connsiteY5" fmla="*/ 4490735 h 4578885"/>
              <a:gd name="connsiteX6" fmla="*/ 4303707 w 4575175"/>
              <a:gd name="connsiteY6" fmla="*/ 4512323 h 4578885"/>
              <a:gd name="connsiteX7" fmla="*/ 4175024 w 4575175"/>
              <a:gd name="connsiteY7" fmla="*/ 4541106 h 4578885"/>
              <a:gd name="connsiteX8" fmla="*/ 4016374 w 4575175"/>
              <a:gd name="connsiteY8" fmla="*/ 4578885 h 4578885"/>
              <a:gd name="connsiteX9" fmla="*/ 3712587 w 4575175"/>
              <a:gd name="connsiteY9" fmla="*/ 4203811 h 4578885"/>
              <a:gd name="connsiteX10" fmla="*/ 0 w 4575175"/>
              <a:gd name="connsiteY10" fmla="*/ 0 h 4578885"/>
              <a:gd name="connsiteX0" fmla="*/ 0 w 4575175"/>
              <a:gd name="connsiteY0" fmla="*/ 0 h 4541106"/>
              <a:gd name="connsiteX1" fmla="*/ 4575175 w 4575175"/>
              <a:gd name="connsiteY1" fmla="*/ 0 h 4541106"/>
              <a:gd name="connsiteX2" fmla="*/ 4575175 w 4575175"/>
              <a:gd name="connsiteY2" fmla="*/ 4460152 h 4541106"/>
              <a:gd name="connsiteX3" fmla="*/ 4536394 w 4575175"/>
              <a:gd name="connsiteY3" fmla="*/ 4467348 h 4541106"/>
              <a:gd name="connsiteX4" fmla="*/ 4483511 w 4575175"/>
              <a:gd name="connsiteY4" fmla="*/ 4476343 h 4541106"/>
              <a:gd name="connsiteX5" fmla="*/ 4405948 w 4575175"/>
              <a:gd name="connsiteY5" fmla="*/ 4490735 h 4541106"/>
              <a:gd name="connsiteX6" fmla="*/ 4303707 w 4575175"/>
              <a:gd name="connsiteY6" fmla="*/ 4512323 h 4541106"/>
              <a:gd name="connsiteX7" fmla="*/ 4175024 w 4575175"/>
              <a:gd name="connsiteY7" fmla="*/ 4541106 h 4541106"/>
              <a:gd name="connsiteX8" fmla="*/ 3712587 w 4575175"/>
              <a:gd name="connsiteY8" fmla="*/ 4203811 h 4541106"/>
              <a:gd name="connsiteX9" fmla="*/ 0 w 4575175"/>
              <a:gd name="connsiteY9" fmla="*/ 0 h 4541106"/>
              <a:gd name="connsiteX0" fmla="*/ 0 w 4575175"/>
              <a:gd name="connsiteY0" fmla="*/ 0 h 4512323"/>
              <a:gd name="connsiteX1" fmla="*/ 4575175 w 4575175"/>
              <a:gd name="connsiteY1" fmla="*/ 0 h 4512323"/>
              <a:gd name="connsiteX2" fmla="*/ 4575175 w 4575175"/>
              <a:gd name="connsiteY2" fmla="*/ 4460152 h 4512323"/>
              <a:gd name="connsiteX3" fmla="*/ 4536394 w 4575175"/>
              <a:gd name="connsiteY3" fmla="*/ 4467348 h 4512323"/>
              <a:gd name="connsiteX4" fmla="*/ 4483511 w 4575175"/>
              <a:gd name="connsiteY4" fmla="*/ 4476343 h 4512323"/>
              <a:gd name="connsiteX5" fmla="*/ 4405948 w 4575175"/>
              <a:gd name="connsiteY5" fmla="*/ 4490735 h 4512323"/>
              <a:gd name="connsiteX6" fmla="*/ 4303707 w 4575175"/>
              <a:gd name="connsiteY6" fmla="*/ 4512323 h 4512323"/>
              <a:gd name="connsiteX7" fmla="*/ 3712587 w 4575175"/>
              <a:gd name="connsiteY7" fmla="*/ 4203811 h 4512323"/>
              <a:gd name="connsiteX8" fmla="*/ 0 w 4575175"/>
              <a:gd name="connsiteY8" fmla="*/ 0 h 4512323"/>
              <a:gd name="connsiteX0" fmla="*/ 0 w 4575175"/>
              <a:gd name="connsiteY0" fmla="*/ 0 h 4490735"/>
              <a:gd name="connsiteX1" fmla="*/ 4575175 w 4575175"/>
              <a:gd name="connsiteY1" fmla="*/ 0 h 4490735"/>
              <a:gd name="connsiteX2" fmla="*/ 4575175 w 4575175"/>
              <a:gd name="connsiteY2" fmla="*/ 4460152 h 4490735"/>
              <a:gd name="connsiteX3" fmla="*/ 4536394 w 4575175"/>
              <a:gd name="connsiteY3" fmla="*/ 4467348 h 4490735"/>
              <a:gd name="connsiteX4" fmla="*/ 4483511 w 4575175"/>
              <a:gd name="connsiteY4" fmla="*/ 4476343 h 4490735"/>
              <a:gd name="connsiteX5" fmla="*/ 4405948 w 4575175"/>
              <a:gd name="connsiteY5" fmla="*/ 4490735 h 4490735"/>
              <a:gd name="connsiteX6" fmla="*/ 3712587 w 4575175"/>
              <a:gd name="connsiteY6" fmla="*/ 4203811 h 4490735"/>
              <a:gd name="connsiteX7" fmla="*/ 0 w 4575175"/>
              <a:gd name="connsiteY7" fmla="*/ 0 h 4490735"/>
              <a:gd name="connsiteX0" fmla="*/ 0 w 4575175"/>
              <a:gd name="connsiteY0" fmla="*/ 0 h 4476343"/>
              <a:gd name="connsiteX1" fmla="*/ 4575175 w 4575175"/>
              <a:gd name="connsiteY1" fmla="*/ 0 h 4476343"/>
              <a:gd name="connsiteX2" fmla="*/ 4575175 w 4575175"/>
              <a:gd name="connsiteY2" fmla="*/ 4460152 h 4476343"/>
              <a:gd name="connsiteX3" fmla="*/ 4536394 w 4575175"/>
              <a:gd name="connsiteY3" fmla="*/ 4467348 h 4476343"/>
              <a:gd name="connsiteX4" fmla="*/ 4483511 w 4575175"/>
              <a:gd name="connsiteY4" fmla="*/ 4476343 h 4476343"/>
              <a:gd name="connsiteX5" fmla="*/ 3712587 w 4575175"/>
              <a:gd name="connsiteY5" fmla="*/ 4203811 h 4476343"/>
              <a:gd name="connsiteX6" fmla="*/ 0 w 4575175"/>
              <a:gd name="connsiteY6" fmla="*/ 0 h 4476343"/>
              <a:gd name="connsiteX0" fmla="*/ 0 w 4575175"/>
              <a:gd name="connsiteY0" fmla="*/ 0 h 4467348"/>
              <a:gd name="connsiteX1" fmla="*/ 4575175 w 4575175"/>
              <a:gd name="connsiteY1" fmla="*/ 0 h 4467348"/>
              <a:gd name="connsiteX2" fmla="*/ 4575175 w 4575175"/>
              <a:gd name="connsiteY2" fmla="*/ 4460152 h 4467348"/>
              <a:gd name="connsiteX3" fmla="*/ 4536394 w 4575175"/>
              <a:gd name="connsiteY3" fmla="*/ 4467348 h 4467348"/>
              <a:gd name="connsiteX4" fmla="*/ 3712587 w 4575175"/>
              <a:gd name="connsiteY4" fmla="*/ 4203811 h 4467348"/>
              <a:gd name="connsiteX5" fmla="*/ 0 w 4575175"/>
              <a:gd name="connsiteY5" fmla="*/ 0 h 4467348"/>
              <a:gd name="connsiteX0" fmla="*/ 0 w 4575175"/>
              <a:gd name="connsiteY0" fmla="*/ 0 h 4460152"/>
              <a:gd name="connsiteX1" fmla="*/ 4575175 w 4575175"/>
              <a:gd name="connsiteY1" fmla="*/ 0 h 4460152"/>
              <a:gd name="connsiteX2" fmla="*/ 4575175 w 4575175"/>
              <a:gd name="connsiteY2" fmla="*/ 4460152 h 4460152"/>
              <a:gd name="connsiteX3" fmla="*/ 3712587 w 4575175"/>
              <a:gd name="connsiteY3" fmla="*/ 4203811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3205933 w 4575175"/>
              <a:gd name="connsiteY3" fmla="*/ 877870 h 4460152"/>
              <a:gd name="connsiteX4" fmla="*/ 0 w 4575175"/>
              <a:gd name="connsiteY4" fmla="*/ 0 h 4460152"/>
              <a:gd name="connsiteX0" fmla="*/ 0 w 4575175"/>
              <a:gd name="connsiteY0" fmla="*/ 0 h 4460152"/>
              <a:gd name="connsiteX1" fmla="*/ 4575175 w 4575175"/>
              <a:gd name="connsiteY1" fmla="*/ 0 h 4460152"/>
              <a:gd name="connsiteX2" fmla="*/ 4575175 w 4575175"/>
              <a:gd name="connsiteY2" fmla="*/ 4460152 h 4460152"/>
              <a:gd name="connsiteX3" fmla="*/ 2846372 w 4575175"/>
              <a:gd name="connsiteY3" fmla="*/ 975933 h 4460152"/>
              <a:gd name="connsiteX4" fmla="*/ 0 w 4575175"/>
              <a:gd name="connsiteY4" fmla="*/ 0 h 4460152"/>
              <a:gd name="connsiteX0" fmla="*/ 0 w 4575175"/>
              <a:gd name="connsiteY0" fmla="*/ 0 h 975933"/>
              <a:gd name="connsiteX1" fmla="*/ 4575175 w 4575175"/>
              <a:gd name="connsiteY1" fmla="*/ 0 h 975933"/>
              <a:gd name="connsiteX2" fmla="*/ 4485285 w 4575175"/>
              <a:gd name="connsiteY2" fmla="*/ 194449 h 975933"/>
              <a:gd name="connsiteX3" fmla="*/ 2846372 w 4575175"/>
              <a:gd name="connsiteY3" fmla="*/ 975933 h 975933"/>
              <a:gd name="connsiteX4" fmla="*/ 0 w 4575175"/>
              <a:gd name="connsiteY4" fmla="*/ 0 h 975933"/>
              <a:gd name="connsiteX0" fmla="*/ 0 w 4583348"/>
              <a:gd name="connsiteY0" fmla="*/ 0 h 1600006"/>
              <a:gd name="connsiteX1" fmla="*/ 4575175 w 4583348"/>
              <a:gd name="connsiteY1" fmla="*/ 0 h 1600006"/>
              <a:gd name="connsiteX2" fmla="*/ 4583348 w 4583348"/>
              <a:gd name="connsiteY2" fmla="*/ 1600006 h 1600006"/>
              <a:gd name="connsiteX3" fmla="*/ 2846372 w 4583348"/>
              <a:gd name="connsiteY3" fmla="*/ 975933 h 1600006"/>
              <a:gd name="connsiteX4" fmla="*/ 0 w 4583348"/>
              <a:gd name="connsiteY4" fmla="*/ 0 h 1600006"/>
              <a:gd name="connsiteX0" fmla="*/ 0 w 3798850"/>
              <a:gd name="connsiteY0" fmla="*/ 0 h 1657209"/>
              <a:gd name="connsiteX1" fmla="*/ 3790677 w 3798850"/>
              <a:gd name="connsiteY1" fmla="*/ 57203 h 1657209"/>
              <a:gd name="connsiteX2" fmla="*/ 3798850 w 3798850"/>
              <a:gd name="connsiteY2" fmla="*/ 1657209 h 1657209"/>
              <a:gd name="connsiteX3" fmla="*/ 2061874 w 3798850"/>
              <a:gd name="connsiteY3" fmla="*/ 1033136 h 1657209"/>
              <a:gd name="connsiteX4" fmla="*/ 0 w 3798850"/>
              <a:gd name="connsiteY4" fmla="*/ 0 h 1657209"/>
              <a:gd name="connsiteX0" fmla="*/ 0 w 4583347"/>
              <a:gd name="connsiteY0" fmla="*/ 0 h 1608178"/>
              <a:gd name="connsiteX1" fmla="*/ 4575174 w 4583347"/>
              <a:gd name="connsiteY1" fmla="*/ 8172 h 1608178"/>
              <a:gd name="connsiteX2" fmla="*/ 4583347 w 4583347"/>
              <a:gd name="connsiteY2" fmla="*/ 1608178 h 1608178"/>
              <a:gd name="connsiteX3" fmla="*/ 2846371 w 4583347"/>
              <a:gd name="connsiteY3" fmla="*/ 984105 h 1608178"/>
              <a:gd name="connsiteX4" fmla="*/ 0 w 4583347"/>
              <a:gd name="connsiteY4" fmla="*/ 0 h 1608178"/>
              <a:gd name="connsiteX0" fmla="*/ 0 w 4583347"/>
              <a:gd name="connsiteY0" fmla="*/ 0 h 2487725"/>
              <a:gd name="connsiteX1" fmla="*/ 4575174 w 4583347"/>
              <a:gd name="connsiteY1" fmla="*/ 8172 h 2487725"/>
              <a:gd name="connsiteX2" fmla="*/ 4583347 w 4583347"/>
              <a:gd name="connsiteY2" fmla="*/ 1608178 h 2487725"/>
              <a:gd name="connsiteX3" fmla="*/ 1097596 w 4583347"/>
              <a:gd name="connsiteY3" fmla="*/ 2487725 h 2487725"/>
              <a:gd name="connsiteX4" fmla="*/ 0 w 4583347"/>
              <a:gd name="connsiteY4" fmla="*/ 0 h 2487725"/>
              <a:gd name="connsiteX0" fmla="*/ 0 w 4583347"/>
              <a:gd name="connsiteY0" fmla="*/ 0 h 1608178"/>
              <a:gd name="connsiteX1" fmla="*/ 4575174 w 4583347"/>
              <a:gd name="connsiteY1" fmla="*/ 8172 h 1608178"/>
              <a:gd name="connsiteX2" fmla="*/ 4583347 w 4583347"/>
              <a:gd name="connsiteY2" fmla="*/ 1608178 h 1608178"/>
              <a:gd name="connsiteX3" fmla="*/ 2919917 w 4583347"/>
              <a:gd name="connsiteY3" fmla="*/ 493793 h 1608178"/>
              <a:gd name="connsiteX4" fmla="*/ 0 w 4583347"/>
              <a:gd name="connsiteY4" fmla="*/ 0 h 1608178"/>
              <a:gd name="connsiteX0" fmla="*/ 0 w 4583347"/>
              <a:gd name="connsiteY0" fmla="*/ 0 h 1608178"/>
              <a:gd name="connsiteX1" fmla="*/ 4575174 w 4583347"/>
              <a:gd name="connsiteY1" fmla="*/ 8172 h 1608178"/>
              <a:gd name="connsiteX2" fmla="*/ 4583347 w 4583347"/>
              <a:gd name="connsiteY2" fmla="*/ 1608178 h 1608178"/>
              <a:gd name="connsiteX3" fmla="*/ 2372404 w 4583347"/>
              <a:gd name="connsiteY3" fmla="*/ 837010 h 1608178"/>
              <a:gd name="connsiteX4" fmla="*/ 0 w 4583347"/>
              <a:gd name="connsiteY4" fmla="*/ 0 h 160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3347" h="1608178">
                <a:moveTo>
                  <a:pt x="0" y="0"/>
                </a:moveTo>
                <a:lnTo>
                  <a:pt x="4575174" y="8172"/>
                </a:lnTo>
                <a:cubicBezTo>
                  <a:pt x="4577898" y="541507"/>
                  <a:pt x="4580623" y="1074843"/>
                  <a:pt x="4583347" y="1608178"/>
                </a:cubicBezTo>
                <a:lnTo>
                  <a:pt x="2372404" y="837010"/>
                </a:lnTo>
                <a:lnTo>
                  <a:pt x="0" y="0"/>
                </a:lnTo>
                <a:close/>
              </a:path>
            </a:pathLst>
          </a:custGeom>
          <a:solidFill>
            <a:schemeClr val="bg1">
              <a:lumMod val="85000"/>
            </a:schemeClr>
          </a:solidFill>
          <a:ln>
            <a:noFill/>
          </a:ln>
          <a:effectLst/>
        </p:spPr>
        <p:txBody>
          <a:bodyPr wrap="square" tIns="360000">
            <a:noAutofit/>
          </a:bodyPr>
          <a:lstStyle>
            <a:lvl1pPr marL="0" indent="0" algn="ctr">
              <a:buFontTx/>
              <a:buNone/>
              <a:defRPr sz="1400" b="0" i="0">
                <a:solidFill>
                  <a:schemeClr val="bg1">
                    <a:lumMod val="50000"/>
                  </a:schemeClr>
                </a:solidFill>
                <a:latin typeface="Fira Sans" panose="020B0503050000020004" pitchFamily="34" charset="0"/>
              </a:defRPr>
            </a:lvl1pPr>
          </a:lstStyle>
          <a:p>
            <a:r>
              <a:rPr lang="en-US" noProof="0" dirty="0"/>
              <a:t>Click icon to add image</a:t>
            </a:r>
          </a:p>
        </p:txBody>
      </p:sp>
      <p:sp>
        <p:nvSpPr>
          <p:cNvPr id="3" name="Slide Number Placeholder 2">
            <a:extLst>
              <a:ext uri="{FF2B5EF4-FFF2-40B4-BE49-F238E27FC236}">
                <a16:creationId xmlns:a16="http://schemas.microsoft.com/office/drawing/2014/main" id="{B4E715D6-ADA2-B44E-8002-B43C4850E835}"/>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9" name="Text Placeholder 9">
            <a:extLst>
              <a:ext uri="{FF2B5EF4-FFF2-40B4-BE49-F238E27FC236}">
                <a16:creationId xmlns:a16="http://schemas.microsoft.com/office/drawing/2014/main" id="{992965BB-FED7-8E45-9A0D-F35ABE78A290}"/>
              </a:ext>
            </a:extLst>
          </p:cNvPr>
          <p:cNvSpPr>
            <a:spLocks noGrp="1"/>
          </p:cNvSpPr>
          <p:nvPr>
            <p:ph type="body" sz="quarter" idx="14"/>
          </p:nvPr>
        </p:nvSpPr>
        <p:spPr>
          <a:xfrm>
            <a:off x="468315" y="1800225"/>
            <a:ext cx="3447535"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7" name="Text Placeholder 9">
            <a:extLst>
              <a:ext uri="{FF2B5EF4-FFF2-40B4-BE49-F238E27FC236}">
                <a16:creationId xmlns:a16="http://schemas.microsoft.com/office/drawing/2014/main" id="{3E690D42-10A8-A746-877C-21740F2A26EE}"/>
              </a:ext>
            </a:extLst>
          </p:cNvPr>
          <p:cNvSpPr>
            <a:spLocks noGrp="1"/>
          </p:cNvSpPr>
          <p:nvPr>
            <p:ph type="body" sz="quarter" idx="15"/>
          </p:nvPr>
        </p:nvSpPr>
        <p:spPr>
          <a:xfrm>
            <a:off x="4372232" y="1800225"/>
            <a:ext cx="3447535"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1" name="Text Placeholder 9">
            <a:extLst>
              <a:ext uri="{FF2B5EF4-FFF2-40B4-BE49-F238E27FC236}">
                <a16:creationId xmlns:a16="http://schemas.microsoft.com/office/drawing/2014/main" id="{727F3DB3-FF19-6F46-A58F-92A7BECA8942}"/>
              </a:ext>
            </a:extLst>
          </p:cNvPr>
          <p:cNvSpPr>
            <a:spLocks noGrp="1"/>
          </p:cNvSpPr>
          <p:nvPr>
            <p:ph type="body" sz="quarter" idx="16"/>
          </p:nvPr>
        </p:nvSpPr>
        <p:spPr>
          <a:xfrm>
            <a:off x="8276150" y="1800225"/>
            <a:ext cx="3447535" cy="1569660"/>
          </a:xfrm>
          <a:prstGeom prst="rect">
            <a:avLst/>
          </a:prstGeom>
        </p:spPr>
        <p:txBody>
          <a:bodyPr lIns="0" tIns="0" rIns="0" bIns="0"/>
          <a:lstStyle>
            <a:lvl1pPr>
              <a:buClr>
                <a:srgbClr val="808282"/>
              </a:buClr>
              <a:defRPr sz="2000" b="0" i="0">
                <a:solidFill>
                  <a:srgbClr val="808282"/>
                </a:solidFill>
                <a:latin typeface="Fira Sans" panose="020B0503050000020004" pitchFamily="34" charset="0"/>
              </a:defRPr>
            </a:lvl1pPr>
            <a:lvl2pPr>
              <a:buClr>
                <a:srgbClr val="808282"/>
              </a:buClr>
              <a:defRPr sz="1800" b="0" i="0">
                <a:solidFill>
                  <a:srgbClr val="808282"/>
                </a:solidFill>
                <a:latin typeface="Fira Sans" panose="020B0503050000020004" pitchFamily="34" charset="0"/>
              </a:defRPr>
            </a:lvl2pPr>
            <a:lvl3pPr>
              <a:buClr>
                <a:srgbClr val="808282"/>
              </a:buClr>
              <a:defRPr sz="1800" b="0" i="0">
                <a:solidFill>
                  <a:srgbClr val="808282"/>
                </a:solidFill>
                <a:latin typeface="Fira Sans" panose="020B0503050000020004" pitchFamily="34" charset="0"/>
              </a:defRPr>
            </a:lvl3pPr>
            <a:lvl4pPr>
              <a:buClr>
                <a:srgbClr val="808282"/>
              </a:buClr>
              <a:defRPr sz="1800" b="0" i="0">
                <a:solidFill>
                  <a:srgbClr val="808282"/>
                </a:solidFill>
                <a:latin typeface="Fira Sans" panose="020B0503050000020004" pitchFamily="34" charset="0"/>
              </a:defRPr>
            </a:lvl4pPr>
            <a:lvl5pPr>
              <a:buClr>
                <a:srgbClr val="808282"/>
              </a:buClr>
              <a:defRPr sz="1800" b="0" i="0">
                <a:solidFill>
                  <a:srgbClr val="808282"/>
                </a:solidFill>
                <a:latin typeface="Fira Sans" panose="020B0503050000020004" pitchFamily="34" charset="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13" name="Title 1">
            <a:extLst>
              <a:ext uri="{FF2B5EF4-FFF2-40B4-BE49-F238E27FC236}">
                <a16:creationId xmlns:a16="http://schemas.microsoft.com/office/drawing/2014/main" id="{BBBBB598-0F57-974E-A6EA-7B23A307248B}"/>
              </a:ext>
            </a:extLst>
          </p:cNvPr>
          <p:cNvSpPr>
            <a:spLocks noGrp="1"/>
          </p:cNvSpPr>
          <p:nvPr>
            <p:ph type="title" hasCustomPrompt="1"/>
          </p:nvPr>
        </p:nvSpPr>
        <p:spPr>
          <a:xfrm>
            <a:off x="468000" y="468000"/>
            <a:ext cx="8490943" cy="443198"/>
          </a:xfrm>
          <a:prstGeom prst="rect">
            <a:avLst/>
          </a:prstGeom>
        </p:spPr>
        <p:txBody>
          <a:bodyPr lIns="0" tIns="0" rIns="0" bIns="0"/>
          <a:lstStyle>
            <a:lvl1pPr>
              <a:defRPr sz="3200" b="0" i="0">
                <a:latin typeface="Fira Sans Medium" panose="020B0503050000020004" pitchFamily="34" charset="0"/>
              </a:defRPr>
            </a:lvl1pPr>
          </a:lstStyle>
          <a:p>
            <a:r>
              <a:rPr lang="en-US" noProof="0" dirty="0"/>
              <a:t>Header</a:t>
            </a:r>
          </a:p>
        </p:txBody>
      </p:sp>
      <p:sp>
        <p:nvSpPr>
          <p:cNvPr id="14" name="Text Placeholder 7">
            <a:extLst>
              <a:ext uri="{FF2B5EF4-FFF2-40B4-BE49-F238E27FC236}">
                <a16:creationId xmlns:a16="http://schemas.microsoft.com/office/drawing/2014/main" id="{C7D3C74E-B07E-1D42-9C90-E580141C66A0}"/>
              </a:ext>
            </a:extLst>
          </p:cNvPr>
          <p:cNvSpPr>
            <a:spLocks noGrp="1"/>
          </p:cNvSpPr>
          <p:nvPr>
            <p:ph type="body" sz="quarter" idx="13" hasCustomPrompt="1"/>
          </p:nvPr>
        </p:nvSpPr>
        <p:spPr>
          <a:xfrm>
            <a:off x="468000" y="936876"/>
            <a:ext cx="8488075" cy="369332"/>
          </a:xfrm>
          <a:prstGeom prst="rect">
            <a:avLst/>
          </a:prstGeom>
        </p:spPr>
        <p:txBody>
          <a:bodyPr lIns="0" tIns="0" rIns="0" bIns="0"/>
          <a:lstStyle>
            <a:lvl1pPr marL="0" indent="0">
              <a:spcAft>
                <a:spcPts val="0"/>
              </a:spcAft>
              <a:buNone/>
              <a:defRPr sz="2400" b="0" i="1">
                <a:solidFill>
                  <a:srgbClr val="199B94"/>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Tree>
    <p:extLst>
      <p:ext uri="{BB962C8B-B14F-4D97-AF65-F5344CB8AC3E}">
        <p14:creationId xmlns:p14="http://schemas.microsoft.com/office/powerpoint/2010/main" val="463357967"/>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C 3 Columns Clea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E715D6-ADA2-B44E-8002-B43C4850E835}"/>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8" name="Title 1">
            <a:extLst>
              <a:ext uri="{FF2B5EF4-FFF2-40B4-BE49-F238E27FC236}">
                <a16:creationId xmlns:a16="http://schemas.microsoft.com/office/drawing/2014/main" id="{FD98710A-0CA8-044C-BF63-E0403CAF63AA}"/>
              </a:ext>
            </a:extLst>
          </p:cNvPr>
          <p:cNvSpPr>
            <a:spLocks noGrp="1"/>
          </p:cNvSpPr>
          <p:nvPr>
            <p:ph type="title" hasCustomPrompt="1"/>
          </p:nvPr>
        </p:nvSpPr>
        <p:spPr>
          <a:xfrm>
            <a:off x="468000" y="468000"/>
            <a:ext cx="11262666" cy="443198"/>
          </a:xfrm>
          <a:prstGeom prst="rect">
            <a:avLst/>
          </a:prstGeom>
        </p:spPr>
        <p:txBody>
          <a:bodyPr/>
          <a:lstStyle>
            <a:lvl1pPr>
              <a:defRPr sz="3200" b="0" i="0">
                <a:latin typeface="Fira Sans Medium" panose="020B0503050000020004" pitchFamily="34" charset="0"/>
              </a:defRPr>
            </a:lvl1pPr>
          </a:lstStyle>
          <a:p>
            <a:r>
              <a:rPr lang="en-US" noProof="0" dirty="0"/>
              <a:t>Header</a:t>
            </a:r>
          </a:p>
        </p:txBody>
      </p:sp>
      <p:sp>
        <p:nvSpPr>
          <p:cNvPr id="10" name="Text Placeholder 7">
            <a:extLst>
              <a:ext uri="{FF2B5EF4-FFF2-40B4-BE49-F238E27FC236}">
                <a16:creationId xmlns:a16="http://schemas.microsoft.com/office/drawing/2014/main" id="{D0EB07D2-3EB4-DC44-8D65-D6FFEAF30FCB}"/>
              </a:ext>
            </a:extLst>
          </p:cNvPr>
          <p:cNvSpPr>
            <a:spLocks noGrp="1"/>
          </p:cNvSpPr>
          <p:nvPr>
            <p:ph type="body" sz="quarter" idx="13" hasCustomPrompt="1"/>
          </p:nvPr>
        </p:nvSpPr>
        <p:spPr>
          <a:xfrm>
            <a:off x="468000" y="936876"/>
            <a:ext cx="11258862" cy="369332"/>
          </a:xfrm>
          <a:prstGeom prst="rect">
            <a:avLst/>
          </a:prstGeom>
        </p:spPr>
        <p:txBody>
          <a:bodyPr/>
          <a:lstStyle>
            <a:lvl1pPr marL="0" indent="0">
              <a:spcAft>
                <a:spcPts val="0"/>
              </a:spcAft>
              <a:buNone/>
              <a:defRPr sz="2400" b="0" i="1">
                <a:solidFill>
                  <a:srgbClr val="199B94"/>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15" name="Text Placeholder 9">
            <a:extLst>
              <a:ext uri="{FF2B5EF4-FFF2-40B4-BE49-F238E27FC236}">
                <a16:creationId xmlns:a16="http://schemas.microsoft.com/office/drawing/2014/main" id="{7B54D055-B363-B045-9F9D-FE3CBEC9595D}"/>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rgbClr val="808282"/>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16" name="Text Placeholder 14">
            <a:extLst>
              <a:ext uri="{FF2B5EF4-FFF2-40B4-BE49-F238E27FC236}">
                <a16:creationId xmlns:a16="http://schemas.microsoft.com/office/drawing/2014/main" id="{FAA2B9A7-4EEC-364A-8460-5A4793195205}"/>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rgbClr val="808282"/>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Text Placeholder 14">
            <a:extLst>
              <a:ext uri="{FF2B5EF4-FFF2-40B4-BE49-F238E27FC236}">
                <a16:creationId xmlns:a16="http://schemas.microsoft.com/office/drawing/2014/main" id="{EAD7BD86-0B91-064A-AF32-19ED6FFBAC7E}"/>
              </a:ext>
            </a:extLst>
          </p:cNvPr>
          <p:cNvSpPr>
            <a:spLocks noGrp="1"/>
          </p:cNvSpPr>
          <p:nvPr>
            <p:ph type="body" sz="quarter" idx="16"/>
          </p:nvPr>
        </p:nvSpPr>
        <p:spPr>
          <a:xfrm>
            <a:off x="7919121" y="2910848"/>
            <a:ext cx="3100767" cy="1384995"/>
          </a:xfrm>
          <a:prstGeom prst="rect">
            <a:avLst/>
          </a:prstGeom>
        </p:spPr>
        <p:txBody>
          <a:bodyPr lIns="0" tIns="0" rIns="0" bIns="0" anchor="ctr"/>
          <a:lstStyle>
            <a:lvl1pPr marL="0" indent="0" algn="ctr">
              <a:buNone/>
              <a:defRPr lang="en-GB" sz="3000" b="1" i="0" kern="1200" dirty="0" smtClean="0">
                <a:solidFill>
                  <a:srgbClr val="199B94"/>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Tree>
    <p:extLst>
      <p:ext uri="{BB962C8B-B14F-4D97-AF65-F5344CB8AC3E}">
        <p14:creationId xmlns:p14="http://schemas.microsoft.com/office/powerpoint/2010/main" val="224920016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C 3 Columns &amp; Circl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8A3DE4AF-F569-1E47-B6B2-94CD0E298E78}"/>
              </a:ext>
            </a:extLst>
          </p:cNvPr>
          <p:cNvSpPr/>
          <p:nvPr userDrawn="1"/>
        </p:nvSpPr>
        <p:spPr>
          <a:xfrm>
            <a:off x="7708340" y="1796222"/>
            <a:ext cx="3521661" cy="3521661"/>
          </a:xfrm>
          <a:prstGeom prst="ellipse">
            <a:avLst/>
          </a:prstGeom>
          <a:solidFill>
            <a:srgbClr val="93D0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err="1">
              <a:solidFill>
                <a:schemeClr val="tx1"/>
              </a:solidFill>
              <a:latin typeface="Fira Sans" panose="020B0503050000020004" pitchFamily="34" charset="0"/>
            </a:endParaRPr>
          </a:p>
        </p:txBody>
      </p:sp>
      <p:sp>
        <p:nvSpPr>
          <p:cNvPr id="3" name="Slide Number Placeholder 2">
            <a:extLst>
              <a:ext uri="{FF2B5EF4-FFF2-40B4-BE49-F238E27FC236}">
                <a16:creationId xmlns:a16="http://schemas.microsoft.com/office/drawing/2014/main" id="{B4E715D6-ADA2-B44E-8002-B43C4850E835}"/>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8" name="Title 1">
            <a:extLst>
              <a:ext uri="{FF2B5EF4-FFF2-40B4-BE49-F238E27FC236}">
                <a16:creationId xmlns:a16="http://schemas.microsoft.com/office/drawing/2014/main" id="{FD98710A-0CA8-044C-BF63-E0403CAF63AA}"/>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latin typeface="Fira Sans Medium" panose="020B0503050000020004" pitchFamily="34" charset="0"/>
              </a:defRPr>
            </a:lvl1pPr>
          </a:lstStyle>
          <a:p>
            <a:r>
              <a:rPr lang="en-US" noProof="0" dirty="0"/>
              <a:t>Header</a:t>
            </a:r>
          </a:p>
        </p:txBody>
      </p:sp>
      <p:sp>
        <p:nvSpPr>
          <p:cNvPr id="10" name="Text Placeholder 7">
            <a:extLst>
              <a:ext uri="{FF2B5EF4-FFF2-40B4-BE49-F238E27FC236}">
                <a16:creationId xmlns:a16="http://schemas.microsoft.com/office/drawing/2014/main" id="{D0EB07D2-3EB4-DC44-8D65-D6FFEAF30FCB}"/>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rgbClr val="199B94"/>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sp>
        <p:nvSpPr>
          <p:cNvPr id="15" name="Text Placeholder 9">
            <a:extLst>
              <a:ext uri="{FF2B5EF4-FFF2-40B4-BE49-F238E27FC236}">
                <a16:creationId xmlns:a16="http://schemas.microsoft.com/office/drawing/2014/main" id="{7B54D055-B363-B045-9F9D-FE3CBEC9595D}"/>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rgbClr val="808282"/>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16" name="Text Placeholder 14">
            <a:extLst>
              <a:ext uri="{FF2B5EF4-FFF2-40B4-BE49-F238E27FC236}">
                <a16:creationId xmlns:a16="http://schemas.microsoft.com/office/drawing/2014/main" id="{FAA2B9A7-4EEC-364A-8460-5A4793195205}"/>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rgbClr val="808282"/>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7" name="Text Placeholder 14">
            <a:extLst>
              <a:ext uri="{FF2B5EF4-FFF2-40B4-BE49-F238E27FC236}">
                <a16:creationId xmlns:a16="http://schemas.microsoft.com/office/drawing/2014/main" id="{EAD7BD86-0B91-064A-AF32-19ED6FFBAC7E}"/>
              </a:ext>
            </a:extLst>
          </p:cNvPr>
          <p:cNvSpPr>
            <a:spLocks noGrp="1"/>
          </p:cNvSpPr>
          <p:nvPr>
            <p:ph type="body" sz="quarter" idx="16"/>
          </p:nvPr>
        </p:nvSpPr>
        <p:spPr>
          <a:xfrm>
            <a:off x="7919121" y="2910848"/>
            <a:ext cx="3100767" cy="1384995"/>
          </a:xfrm>
          <a:prstGeom prst="rect">
            <a:avLst/>
          </a:prstGeom>
        </p:spPr>
        <p:txBody>
          <a:bodyPr lIns="0" tIns="0" rIns="0" bIns="0" anchor="ctr"/>
          <a:lstStyle>
            <a:lvl1pPr marL="0" indent="0" algn="ctr">
              <a:buNone/>
              <a:defRPr lang="en-GB" sz="3000" b="1" i="0" kern="1200" dirty="0" smtClean="0">
                <a:solidFill>
                  <a:srgbClr val="199B94"/>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Tree>
    <p:extLst>
      <p:ext uri="{BB962C8B-B14F-4D97-AF65-F5344CB8AC3E}">
        <p14:creationId xmlns:p14="http://schemas.microsoft.com/office/powerpoint/2010/main" val="2056381367"/>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C Accent Slide 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CF564-178F-C045-9A38-51E903315B2F}"/>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pic>
        <p:nvPicPr>
          <p:cNvPr id="4" name="Picture 3" descr="A close up of a logo&#10;&#10;Description automatically generated">
            <a:extLst>
              <a:ext uri="{FF2B5EF4-FFF2-40B4-BE49-F238E27FC236}">
                <a16:creationId xmlns:a16="http://schemas.microsoft.com/office/drawing/2014/main" id="{729189A5-F393-D04F-B680-570B06CF2B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C9751A5-2C49-DE43-A2E5-E83FD9518626}"/>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7" name="Text Placeholder 9">
            <a:extLst>
              <a:ext uri="{FF2B5EF4-FFF2-40B4-BE49-F238E27FC236}">
                <a16:creationId xmlns:a16="http://schemas.microsoft.com/office/drawing/2014/main" id="{EA09480D-5A05-1140-A802-5C5D3233809E}"/>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8" name="Text Placeholder 7">
            <a:extLst>
              <a:ext uri="{FF2B5EF4-FFF2-40B4-BE49-F238E27FC236}">
                <a16:creationId xmlns:a16="http://schemas.microsoft.com/office/drawing/2014/main" id="{7B4D7E46-24B6-3247-97C1-3EC6B1E9164A}"/>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pic>
        <p:nvPicPr>
          <p:cNvPr id="9" name="Picture 8">
            <a:extLst>
              <a:ext uri="{FF2B5EF4-FFF2-40B4-BE49-F238E27FC236}">
                <a16:creationId xmlns:a16="http://schemas.microsoft.com/office/drawing/2014/main" id="{70528D87-B746-454E-85DF-F0E96D948C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0" name="Text Placeholder 14">
            <a:extLst>
              <a:ext uri="{FF2B5EF4-FFF2-40B4-BE49-F238E27FC236}">
                <a16:creationId xmlns:a16="http://schemas.microsoft.com/office/drawing/2014/main" id="{7C4011F2-3F43-E841-8F00-BC39F3E29977}"/>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1" name="Text Placeholder 14">
            <a:extLst>
              <a:ext uri="{FF2B5EF4-FFF2-40B4-BE49-F238E27FC236}">
                <a16:creationId xmlns:a16="http://schemas.microsoft.com/office/drawing/2014/main" id="{64C4A5A0-E7CA-E14E-991E-EF08B7EAC2C1}"/>
              </a:ext>
            </a:extLst>
          </p:cNvPr>
          <p:cNvSpPr>
            <a:spLocks noGrp="1"/>
          </p:cNvSpPr>
          <p:nvPr>
            <p:ph type="body" sz="quarter" idx="16"/>
          </p:nvPr>
        </p:nvSpPr>
        <p:spPr>
          <a:xfrm>
            <a:off x="7812795" y="2932113"/>
            <a:ext cx="3100767" cy="1384995"/>
          </a:xfrm>
          <a:prstGeom prst="rect">
            <a:avLst/>
          </a:prstGeom>
        </p:spPr>
        <p:txBody>
          <a:bodyPr lIns="0" tIns="0" rIns="0" bIns="0" anchor="ctr"/>
          <a:lstStyle>
            <a:lvl1pPr marL="0" indent="0" algn="ctr">
              <a:buNone/>
              <a:defRPr lang="en-GB" sz="3000" b="1" i="0" kern="1200" dirty="0" smtClean="0">
                <a:solidFill>
                  <a:srgbClr val="808282"/>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3" name="Slide Number Placeholder 2">
            <a:extLst>
              <a:ext uri="{FF2B5EF4-FFF2-40B4-BE49-F238E27FC236}">
                <a16:creationId xmlns:a16="http://schemas.microsoft.com/office/drawing/2014/main" id="{C9730015-0FA4-3247-95B5-E23C748D2F1C}"/>
              </a:ext>
            </a:extLst>
          </p:cNvPr>
          <p:cNvSpPr txBox="1">
            <a:spLocks/>
          </p:cNvSpPr>
          <p:nvPr userDrawn="1"/>
        </p:nvSpPr>
        <p:spPr>
          <a:xfrm>
            <a:off x="468000" y="6328146"/>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0C849-B97A-2B45-B78A-6D9C352F693C}" type="slidenum">
              <a:rPr lang="en-US" b="0" i="0" smtClean="0">
                <a:solidFill>
                  <a:schemeClr val="bg1"/>
                </a:solidFill>
                <a:latin typeface="Fira Sans" panose="020B0503050000020004" pitchFamily="34" charset="0"/>
              </a:rPr>
              <a:pPr/>
              <a:t>‹#›</a:t>
            </a:fld>
            <a:endParaRPr lang="en-US" b="0" i="0" dirty="0">
              <a:solidFill>
                <a:schemeClr val="bg1"/>
              </a:solidFill>
              <a:latin typeface="Fira Sans" panose="020B0503050000020004" pitchFamily="34" charset="0"/>
            </a:endParaRPr>
          </a:p>
        </p:txBody>
      </p:sp>
      <p:pic>
        <p:nvPicPr>
          <p:cNvPr id="12" name="Picture 11">
            <a:extLst>
              <a:ext uri="{FF2B5EF4-FFF2-40B4-BE49-F238E27FC236}">
                <a16:creationId xmlns:a16="http://schemas.microsoft.com/office/drawing/2014/main" id="{4DECCBDC-41A6-C340-B11E-D4F5DB28D61A}"/>
              </a:ext>
            </a:extLst>
          </p:cNvPr>
          <p:cNvPicPr>
            <a:picLocks noChangeAspect="1"/>
          </p:cNvPicPr>
          <p:nvPr userDrawn="1"/>
        </p:nvPicPr>
        <p:blipFill>
          <a:blip r:embed="rId4"/>
          <a:srcRect/>
          <a:stretch/>
        </p:blipFill>
        <p:spPr>
          <a:xfrm>
            <a:off x="798132" y="6235416"/>
            <a:ext cx="4535993" cy="308571"/>
          </a:xfrm>
          <a:prstGeom prst="rect">
            <a:avLst/>
          </a:prstGeom>
        </p:spPr>
      </p:pic>
    </p:spTree>
    <p:extLst>
      <p:ext uri="{BB962C8B-B14F-4D97-AF65-F5344CB8AC3E}">
        <p14:creationId xmlns:p14="http://schemas.microsoft.com/office/powerpoint/2010/main" val="3834075838"/>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C Accent Slide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729189A5-F393-D04F-B680-570B06CF2B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id="{55D1DB6C-7AB3-D241-BD3E-5C11803CDCE7}"/>
              </a:ext>
            </a:extLst>
          </p:cNvPr>
          <p:cNvSpPr/>
          <p:nvPr userDrawn="1"/>
        </p:nvSpPr>
        <p:spPr>
          <a:xfrm>
            <a:off x="7602347" y="1863375"/>
            <a:ext cx="3521661" cy="3521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b="0" i="0" dirty="0" err="1">
              <a:solidFill>
                <a:schemeClr val="tx1"/>
              </a:solidFill>
              <a:latin typeface="Fira Sans" panose="020B0503050000020004" pitchFamily="34" charset="0"/>
            </a:endParaRPr>
          </a:p>
        </p:txBody>
      </p:sp>
      <p:sp>
        <p:nvSpPr>
          <p:cNvPr id="3" name="Slide Number Placeholder 2">
            <a:extLst>
              <a:ext uri="{FF2B5EF4-FFF2-40B4-BE49-F238E27FC236}">
                <a16:creationId xmlns:a16="http://schemas.microsoft.com/office/drawing/2014/main" id="{1D4CF564-178F-C045-9A38-51E903315B2F}"/>
              </a:ext>
            </a:extLst>
          </p:cNvPr>
          <p:cNvSpPr>
            <a:spLocks noGrp="1"/>
          </p:cNvSpPr>
          <p:nvPr>
            <p:ph type="sldNum" sz="quarter" idx="10"/>
          </p:nvPr>
        </p:nvSpPr>
        <p:spPr/>
        <p:txBody>
          <a:bodyPr/>
          <a:lstStyle>
            <a:lvl1pPr>
              <a:defRPr b="0" i="0">
                <a:latin typeface="Fira Sans" panose="020B0503050000020004" pitchFamily="34" charset="0"/>
              </a:defRPr>
            </a:lvl1pPr>
          </a:lstStyle>
          <a:p>
            <a:fld id="{EC50C849-B97A-2B45-B78A-6D9C352F693C}" type="slidenum">
              <a:rPr lang="en-US" smtClean="0"/>
              <a:pPr/>
              <a:t>‹#›</a:t>
            </a:fld>
            <a:endParaRPr lang="en-US" dirty="0"/>
          </a:p>
        </p:txBody>
      </p:sp>
      <p:sp>
        <p:nvSpPr>
          <p:cNvPr id="6" name="Title 1">
            <a:extLst>
              <a:ext uri="{FF2B5EF4-FFF2-40B4-BE49-F238E27FC236}">
                <a16:creationId xmlns:a16="http://schemas.microsoft.com/office/drawing/2014/main" id="{8C9751A5-2C49-DE43-A2E5-E83FD9518626}"/>
              </a:ext>
            </a:extLst>
          </p:cNvPr>
          <p:cNvSpPr>
            <a:spLocks noGrp="1"/>
          </p:cNvSpPr>
          <p:nvPr>
            <p:ph type="title" hasCustomPrompt="1"/>
          </p:nvPr>
        </p:nvSpPr>
        <p:spPr>
          <a:xfrm>
            <a:off x="468000" y="468000"/>
            <a:ext cx="11262666" cy="443198"/>
          </a:xfrm>
          <a:prstGeom prst="rect">
            <a:avLst/>
          </a:prstGeom>
        </p:spPr>
        <p:txBody>
          <a:bodyPr lIns="0" tIns="0" rIns="0" bIns="0"/>
          <a:lstStyle>
            <a:lvl1pPr>
              <a:defRPr sz="3200" b="0" i="0">
                <a:solidFill>
                  <a:schemeClr val="bg1"/>
                </a:solidFill>
                <a:latin typeface="Fira Sans Medium" panose="020B0503050000020004" pitchFamily="34" charset="0"/>
              </a:defRPr>
            </a:lvl1pPr>
          </a:lstStyle>
          <a:p>
            <a:r>
              <a:rPr lang="en-US" noProof="0" dirty="0"/>
              <a:t>Header</a:t>
            </a:r>
          </a:p>
        </p:txBody>
      </p:sp>
      <p:sp>
        <p:nvSpPr>
          <p:cNvPr id="7" name="Text Placeholder 9">
            <a:extLst>
              <a:ext uri="{FF2B5EF4-FFF2-40B4-BE49-F238E27FC236}">
                <a16:creationId xmlns:a16="http://schemas.microsoft.com/office/drawing/2014/main" id="{EA09480D-5A05-1140-A802-5C5D3233809E}"/>
              </a:ext>
            </a:extLst>
          </p:cNvPr>
          <p:cNvSpPr>
            <a:spLocks noGrp="1"/>
          </p:cNvSpPr>
          <p:nvPr>
            <p:ph type="body" sz="quarter" idx="14"/>
          </p:nvPr>
        </p:nvSpPr>
        <p:spPr>
          <a:xfrm>
            <a:off x="527933" y="2931709"/>
            <a:ext cx="3100767" cy="1384994"/>
          </a:xfrm>
          <a:prstGeom prst="rect">
            <a:avLst/>
          </a:prstGeom>
        </p:spPr>
        <p:txBody>
          <a:bodyPr lIns="0" tIns="0" rIns="0" bIns="0" anchor="ctr"/>
          <a:lstStyle>
            <a:lvl1pPr marL="0" indent="0" algn="ctr">
              <a:buNone/>
              <a:defRPr sz="3000" b="1" i="0">
                <a:solidFill>
                  <a:schemeClr val="bg1"/>
                </a:solidFill>
                <a:latin typeface="Fira Sans" panose="020B0503050000020004" pitchFamily="34" charset="0"/>
              </a:defRPr>
            </a:lvl1pPr>
            <a:lvl2pPr marL="266700" indent="0" algn="ctr">
              <a:buNone/>
              <a:defRPr sz="3000" b="1">
                <a:solidFill>
                  <a:schemeClr val="bg1"/>
                </a:solidFill>
              </a:defRPr>
            </a:lvl2pPr>
            <a:lvl3pPr marL="538163" indent="0" algn="ctr">
              <a:buClr>
                <a:schemeClr val="bg1"/>
              </a:buClr>
              <a:buNone/>
              <a:defRPr sz="3000" b="1">
                <a:solidFill>
                  <a:schemeClr val="bg1"/>
                </a:solidFill>
              </a:defRPr>
            </a:lvl3pPr>
            <a:lvl4pPr marL="804862" indent="0" algn="ctr">
              <a:buNone/>
              <a:defRPr sz="3000" b="1">
                <a:solidFill>
                  <a:schemeClr val="bg1"/>
                </a:solidFill>
              </a:defRPr>
            </a:lvl4pPr>
            <a:lvl5pPr marL="804862" indent="0" algn="ctr">
              <a:buNone/>
              <a:defRPr sz="3000" b="1">
                <a:solidFill>
                  <a:schemeClr val="bg1"/>
                </a:solidFill>
              </a:defRPr>
            </a:lvl5pPr>
          </a:lstStyle>
          <a:p>
            <a:pPr lvl="0"/>
            <a:r>
              <a:rPr lang="en-GB" noProof="0" dirty="0"/>
              <a:t>Click to edit Master text styles</a:t>
            </a:r>
            <a:endParaRPr lang="en-US" noProof="0" dirty="0"/>
          </a:p>
        </p:txBody>
      </p:sp>
      <p:sp>
        <p:nvSpPr>
          <p:cNvPr id="8" name="Text Placeholder 7">
            <a:extLst>
              <a:ext uri="{FF2B5EF4-FFF2-40B4-BE49-F238E27FC236}">
                <a16:creationId xmlns:a16="http://schemas.microsoft.com/office/drawing/2014/main" id="{7B4D7E46-24B6-3247-97C1-3EC6B1E9164A}"/>
              </a:ext>
            </a:extLst>
          </p:cNvPr>
          <p:cNvSpPr>
            <a:spLocks noGrp="1"/>
          </p:cNvSpPr>
          <p:nvPr>
            <p:ph type="body" sz="quarter" idx="13" hasCustomPrompt="1"/>
          </p:nvPr>
        </p:nvSpPr>
        <p:spPr>
          <a:xfrm>
            <a:off x="468000" y="936876"/>
            <a:ext cx="11258862" cy="369332"/>
          </a:xfrm>
          <a:prstGeom prst="rect">
            <a:avLst/>
          </a:prstGeom>
        </p:spPr>
        <p:txBody>
          <a:bodyPr lIns="0" tIns="0" rIns="0" bIns="0"/>
          <a:lstStyle>
            <a:lvl1pPr marL="0" indent="0">
              <a:spcAft>
                <a:spcPts val="0"/>
              </a:spcAft>
              <a:buNone/>
              <a:defRPr sz="2400" b="0" i="1">
                <a:solidFill>
                  <a:schemeClr val="bg1"/>
                </a:solidFill>
                <a:latin typeface="Fira Sans" panose="020B0503050000020004" pitchFamily="34" charset="0"/>
              </a:defRPr>
            </a:lvl1pPr>
            <a:lvl2pPr marL="0" indent="0">
              <a:spcAft>
                <a:spcPts val="0"/>
              </a:spcAft>
              <a:buNone/>
              <a:defRPr/>
            </a:lvl2pPr>
            <a:lvl3pPr marL="0" indent="0">
              <a:spcAft>
                <a:spcPts val="0"/>
              </a:spcAft>
              <a:buNone/>
              <a:defRPr/>
            </a:lvl3pPr>
            <a:lvl4pPr marL="0" indent="0">
              <a:spcAft>
                <a:spcPts val="0"/>
              </a:spcAft>
              <a:buNone/>
              <a:defRPr/>
            </a:lvl4pPr>
            <a:lvl5pPr marL="0" indent="0">
              <a:spcAft>
                <a:spcPts val="0"/>
              </a:spcAft>
              <a:buNone/>
              <a:defRPr/>
            </a:lvl5pPr>
          </a:lstStyle>
          <a:p>
            <a:pPr lvl="0"/>
            <a:r>
              <a:rPr lang="en-US" noProof="0" dirty="0"/>
              <a:t>Sub header</a:t>
            </a:r>
          </a:p>
        </p:txBody>
      </p:sp>
      <p:pic>
        <p:nvPicPr>
          <p:cNvPr id="9" name="Picture 8">
            <a:extLst>
              <a:ext uri="{FF2B5EF4-FFF2-40B4-BE49-F238E27FC236}">
                <a16:creationId xmlns:a16="http://schemas.microsoft.com/office/drawing/2014/main" id="{70528D87-B746-454E-85DF-F0E96D948C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0" name="Text Placeholder 14">
            <a:extLst>
              <a:ext uri="{FF2B5EF4-FFF2-40B4-BE49-F238E27FC236}">
                <a16:creationId xmlns:a16="http://schemas.microsoft.com/office/drawing/2014/main" id="{7C4011F2-3F43-E841-8F00-BC39F3E29977}"/>
              </a:ext>
            </a:extLst>
          </p:cNvPr>
          <p:cNvSpPr>
            <a:spLocks noGrp="1"/>
          </p:cNvSpPr>
          <p:nvPr>
            <p:ph type="body" sz="quarter" idx="15"/>
          </p:nvPr>
        </p:nvSpPr>
        <p:spPr>
          <a:xfrm>
            <a:off x="3953176" y="2932113"/>
            <a:ext cx="3100767" cy="1384995"/>
          </a:xfrm>
          <a:prstGeom prst="rect">
            <a:avLst/>
          </a:prstGeom>
        </p:spPr>
        <p:txBody>
          <a:bodyPr lIns="0" tIns="0" rIns="0" bIns="0" anchor="ctr"/>
          <a:lstStyle>
            <a:lvl1pPr marL="0" indent="0" algn="ctr">
              <a:buNone/>
              <a:defRPr lang="en-GB" sz="3000" b="1" i="0" kern="1200" dirty="0" smtClean="0">
                <a:solidFill>
                  <a:schemeClr val="bg1"/>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1" name="Text Placeholder 14">
            <a:extLst>
              <a:ext uri="{FF2B5EF4-FFF2-40B4-BE49-F238E27FC236}">
                <a16:creationId xmlns:a16="http://schemas.microsoft.com/office/drawing/2014/main" id="{64C4A5A0-E7CA-E14E-991E-EF08B7EAC2C1}"/>
              </a:ext>
            </a:extLst>
          </p:cNvPr>
          <p:cNvSpPr>
            <a:spLocks noGrp="1"/>
          </p:cNvSpPr>
          <p:nvPr>
            <p:ph type="body" sz="quarter" idx="16"/>
          </p:nvPr>
        </p:nvSpPr>
        <p:spPr>
          <a:xfrm>
            <a:off x="7812795" y="2932113"/>
            <a:ext cx="3100767" cy="1384995"/>
          </a:xfrm>
          <a:prstGeom prst="rect">
            <a:avLst/>
          </a:prstGeom>
        </p:spPr>
        <p:txBody>
          <a:bodyPr lIns="0" tIns="0" rIns="0" bIns="0" anchor="ctr"/>
          <a:lstStyle>
            <a:lvl1pPr marL="0" indent="0" algn="ctr">
              <a:buNone/>
              <a:defRPr lang="en-GB" sz="3000" b="1" i="0" kern="1200" dirty="0" smtClean="0">
                <a:solidFill>
                  <a:srgbClr val="808282"/>
                </a:solidFill>
                <a:latin typeface="Fira Sans" panose="020B0503050000020004" pitchFamily="34" charset="0"/>
                <a:ea typeface="+mn-ea"/>
                <a:cs typeface="+mn-cs"/>
              </a:defRPr>
            </a:lvl1pPr>
            <a:lvl2pPr marL="266700" indent="0" algn="ctr">
              <a:buNone/>
              <a:defRPr lang="en-GB" sz="3000" b="1" i="0" kern="1200" dirty="0" smtClean="0">
                <a:solidFill>
                  <a:schemeClr val="bg1"/>
                </a:solidFill>
                <a:latin typeface="+mn-lt"/>
                <a:ea typeface="+mn-ea"/>
                <a:cs typeface="+mn-cs"/>
              </a:defRPr>
            </a:lvl2pPr>
            <a:lvl3pPr marL="538163" indent="0" algn="ctr">
              <a:buNone/>
              <a:defRPr lang="en-GB" sz="3000" b="1" i="0" kern="1200" dirty="0" smtClean="0">
                <a:solidFill>
                  <a:schemeClr val="bg1"/>
                </a:solidFill>
                <a:latin typeface="+mn-lt"/>
                <a:ea typeface="+mn-ea"/>
                <a:cs typeface="+mn-cs"/>
              </a:defRPr>
            </a:lvl3pPr>
            <a:lvl4pPr marL="804862" indent="0" algn="ctr">
              <a:buNone/>
              <a:defRPr lang="en-GB" sz="3000" b="1" i="0" kern="1200" dirty="0" smtClean="0">
                <a:solidFill>
                  <a:schemeClr val="bg1"/>
                </a:solidFill>
                <a:latin typeface="+mn-lt"/>
                <a:ea typeface="+mn-ea"/>
                <a:cs typeface="+mn-cs"/>
              </a:defRPr>
            </a:lvl4pPr>
            <a:lvl5pPr marL="804862" indent="0" algn="ctr">
              <a:buNone/>
              <a:defRPr lang="en-GB" sz="3000" b="1" i="0" kern="1200" dirty="0">
                <a:solidFill>
                  <a:schemeClr val="bg1"/>
                </a:solidFill>
                <a:latin typeface="+mn-lt"/>
                <a:ea typeface="+mn-ea"/>
                <a:cs typeface="+mn-cs"/>
              </a:defRPr>
            </a:lvl5pPr>
          </a:lstStyle>
          <a:p>
            <a:pPr lvl="0"/>
            <a:r>
              <a:rPr lang="en-GB" dirty="0"/>
              <a:t>Click to edit Master text styles</a:t>
            </a:r>
          </a:p>
        </p:txBody>
      </p:sp>
      <p:sp>
        <p:nvSpPr>
          <p:cNvPr id="13" name="Slide Number Placeholder 2">
            <a:extLst>
              <a:ext uri="{FF2B5EF4-FFF2-40B4-BE49-F238E27FC236}">
                <a16:creationId xmlns:a16="http://schemas.microsoft.com/office/drawing/2014/main" id="{C9730015-0FA4-3247-95B5-E23C748D2F1C}"/>
              </a:ext>
            </a:extLst>
          </p:cNvPr>
          <p:cNvSpPr txBox="1">
            <a:spLocks/>
          </p:cNvSpPr>
          <p:nvPr userDrawn="1"/>
        </p:nvSpPr>
        <p:spPr>
          <a:xfrm>
            <a:off x="468000" y="6328146"/>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C50C849-B97A-2B45-B78A-6D9C352F693C}" type="slidenum">
              <a:rPr lang="en-US" b="0" i="0" smtClean="0">
                <a:solidFill>
                  <a:schemeClr val="bg1"/>
                </a:solidFill>
                <a:latin typeface="Fira Sans" panose="020B0503050000020004" pitchFamily="34" charset="0"/>
              </a:rPr>
              <a:pPr/>
              <a:t>‹#›</a:t>
            </a:fld>
            <a:endParaRPr lang="en-US" b="0" i="0" dirty="0">
              <a:solidFill>
                <a:schemeClr val="bg1"/>
              </a:solidFill>
              <a:latin typeface="Fira Sans" panose="020B0503050000020004" pitchFamily="34" charset="0"/>
            </a:endParaRPr>
          </a:p>
        </p:txBody>
      </p:sp>
      <p:pic>
        <p:nvPicPr>
          <p:cNvPr id="14" name="Picture 13">
            <a:extLst>
              <a:ext uri="{FF2B5EF4-FFF2-40B4-BE49-F238E27FC236}">
                <a16:creationId xmlns:a16="http://schemas.microsoft.com/office/drawing/2014/main" id="{29EBC26B-2369-0A4E-BF3B-4F13D57E53C1}"/>
              </a:ext>
            </a:extLst>
          </p:cNvPr>
          <p:cNvPicPr>
            <a:picLocks noChangeAspect="1"/>
          </p:cNvPicPr>
          <p:nvPr userDrawn="1"/>
        </p:nvPicPr>
        <p:blipFill>
          <a:blip r:embed="rId4"/>
          <a:srcRect/>
          <a:stretch/>
        </p:blipFill>
        <p:spPr>
          <a:xfrm>
            <a:off x="798132" y="6235416"/>
            <a:ext cx="4535993" cy="308571"/>
          </a:xfrm>
          <a:prstGeom prst="rect">
            <a:avLst/>
          </a:prstGeom>
        </p:spPr>
      </p:pic>
    </p:spTree>
    <p:extLst>
      <p:ext uri="{BB962C8B-B14F-4D97-AF65-F5344CB8AC3E}">
        <p14:creationId xmlns:p14="http://schemas.microsoft.com/office/powerpoint/2010/main" val="2865437525"/>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image" Target="../media/image1.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11.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ags" Target="../tags/tag10.xml"/><Relationship Id="rId2" Type="http://schemas.openxmlformats.org/officeDocument/2006/relationships/slideLayout" Target="../slideLayouts/slideLayout34.xml"/><Relationship Id="rId16"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5" Type="http://schemas.openxmlformats.org/officeDocument/2006/relationships/image" Target="../media/image3.emf"/><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FA2017-1E35-E34D-B323-17D92F97AE45}"/>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1" name="Slide Number Placeholder 8">
            <a:extLst>
              <a:ext uri="{FF2B5EF4-FFF2-40B4-BE49-F238E27FC236}">
                <a16:creationId xmlns:a16="http://schemas.microsoft.com/office/drawing/2014/main" id="{0F67E3E3-0D27-BD4D-8882-9FCC13F55341}"/>
              </a:ext>
            </a:extLst>
          </p:cNvPr>
          <p:cNvSpPr>
            <a:spLocks noGrp="1"/>
          </p:cNvSpPr>
          <p:nvPr>
            <p:ph type="sldNum" sz="quarter" idx="4"/>
          </p:nvPr>
        </p:nvSpPr>
        <p:spPr>
          <a:xfrm>
            <a:off x="468000" y="6328147"/>
            <a:ext cx="451163" cy="123111"/>
          </a:xfrm>
          <a:prstGeom prst="rect">
            <a:avLst/>
          </a:prstGeom>
        </p:spPr>
        <p:txBody>
          <a:bodyPr vert="horz" wrap="square" lIns="0" tIns="0" rIns="0" bIns="0" rtlCol="0" anchor="t" anchorCtr="0">
            <a:spAutoFit/>
          </a:bodyPr>
          <a:lstStyle>
            <a:lvl1pPr algn="l">
              <a:defRPr sz="800" b="0" i="0">
                <a:solidFill>
                  <a:srgbClr val="B2B2B2"/>
                </a:solidFill>
                <a:latin typeface="Fira Sans" panose="020B0503050000020004" pitchFamily="34" charset="0"/>
              </a:defRPr>
            </a:lvl1pPr>
          </a:lstStyle>
          <a:p>
            <a:fld id="{EC50C849-B97A-2B45-B78A-6D9C352F693C}" type="slidenum">
              <a:rPr lang="en-US" smtClean="0"/>
              <a:pPr/>
              <a:t>‹#›</a:t>
            </a:fld>
            <a:endParaRPr lang="en-US" dirty="0"/>
          </a:p>
        </p:txBody>
      </p:sp>
      <p:pic>
        <p:nvPicPr>
          <p:cNvPr id="3" name="Picture 2" descr="A close up of a logo&#10;&#10;Description automatically generated">
            <a:extLst>
              <a:ext uri="{FF2B5EF4-FFF2-40B4-BE49-F238E27FC236}">
                <a16:creationId xmlns:a16="http://schemas.microsoft.com/office/drawing/2014/main" id="{0C2C99F4-81E7-BF48-A387-0AB2841CC982}"/>
              </a:ext>
            </a:extLst>
          </p:cNvPr>
          <p:cNvPicPr>
            <a:picLocks noChangeAspect="1"/>
          </p:cNvPicPr>
          <p:nvPr userDrawn="1"/>
        </p:nvPicPr>
        <p:blipFill>
          <a:blip r:embed="rId17"/>
          <a:stretch>
            <a:fillRect/>
          </a:stretch>
        </p:blipFill>
        <p:spPr>
          <a:xfrm>
            <a:off x="798129" y="6235416"/>
            <a:ext cx="4536000" cy="308571"/>
          </a:xfrm>
          <a:prstGeom prst="rect">
            <a:avLst/>
          </a:prstGeom>
        </p:spPr>
      </p:pic>
    </p:spTree>
    <p:extLst>
      <p:ext uri="{BB962C8B-B14F-4D97-AF65-F5344CB8AC3E}">
        <p14:creationId xmlns:p14="http://schemas.microsoft.com/office/powerpoint/2010/main" val="3608193268"/>
      </p:ext>
    </p:extLst>
  </p:cSld>
  <p:clrMap bg1="lt1" tx1="dk1" bg2="lt2" tx2="dk2" accent1="accent1" accent2="accent2" accent3="accent3" accent4="accent4" accent5="accent5" accent6="accent6" hlink="hlink" folHlink="folHlink"/>
  <p:sldLayoutIdLst>
    <p:sldLayoutId id="2147484141"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Lst>
  <p:transition spd="slow">
    <p:wipe dir="r"/>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10B1D-093B-A54C-870C-99ACBADDE683}"/>
              </a:ext>
            </a:extLst>
          </p:cNvPr>
          <p:cNvPicPr>
            <a:picLocks noChangeAspect="1"/>
          </p:cNvPicPr>
          <p:nvPr userDrawn="1"/>
        </p:nvPicPr>
        <p:blipFill>
          <a:blip r:embed="rId20"/>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98FA2017-1E35-E34D-B323-17D92F97AE45}"/>
              </a:ext>
            </a:extLst>
          </p:cNvPr>
          <p:cNvPicPr>
            <a:picLocks noChangeAspect="1"/>
          </p:cNvPicPr>
          <p:nvPr userDrawn="1"/>
        </p:nvPicPr>
        <p:blipFill rotWithShape="1">
          <a:blip r:embed="rId21"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1" name="Slide Number Placeholder 8">
            <a:extLst>
              <a:ext uri="{FF2B5EF4-FFF2-40B4-BE49-F238E27FC236}">
                <a16:creationId xmlns:a16="http://schemas.microsoft.com/office/drawing/2014/main" id="{0F67E3E3-0D27-BD4D-8882-9FCC13F55341}"/>
              </a:ext>
            </a:extLst>
          </p:cNvPr>
          <p:cNvSpPr>
            <a:spLocks noGrp="1"/>
          </p:cNvSpPr>
          <p:nvPr>
            <p:ph type="sldNum" sz="quarter" idx="4"/>
          </p:nvPr>
        </p:nvSpPr>
        <p:spPr>
          <a:xfrm>
            <a:off x="468000" y="6328147"/>
            <a:ext cx="451163" cy="123111"/>
          </a:xfrm>
          <a:prstGeom prst="rect">
            <a:avLst/>
          </a:prstGeom>
        </p:spPr>
        <p:txBody>
          <a:bodyPr vert="horz" wrap="square" lIns="0" tIns="0" rIns="0" bIns="0" rtlCol="0" anchor="t" anchorCtr="0">
            <a:spAutoFit/>
          </a:bodyPr>
          <a:lstStyle>
            <a:lvl1pPr algn="l">
              <a:defRPr sz="800" b="0" i="0">
                <a:solidFill>
                  <a:srgbClr val="B2B2B2"/>
                </a:solidFill>
                <a:latin typeface="Fira Sans" panose="020B0503050000020004" pitchFamily="34" charset="0"/>
              </a:defRPr>
            </a:lvl1pPr>
          </a:lstStyle>
          <a:p>
            <a:fld id="{EC50C849-B97A-2B45-B78A-6D9C352F693C}" type="slidenum">
              <a:rPr lang="en-US" smtClean="0"/>
              <a:pPr/>
              <a:t>‹#›</a:t>
            </a:fld>
            <a:endParaRPr lang="en-US" dirty="0"/>
          </a:p>
        </p:txBody>
      </p:sp>
      <p:pic>
        <p:nvPicPr>
          <p:cNvPr id="6" name="Picture 5">
            <a:extLst>
              <a:ext uri="{FF2B5EF4-FFF2-40B4-BE49-F238E27FC236}">
                <a16:creationId xmlns:a16="http://schemas.microsoft.com/office/drawing/2014/main" id="{57CB05D2-BFAF-364B-904D-789E12DF282B}"/>
              </a:ext>
            </a:extLst>
          </p:cNvPr>
          <p:cNvPicPr>
            <a:picLocks noChangeAspect="1"/>
          </p:cNvPicPr>
          <p:nvPr userDrawn="1"/>
        </p:nvPicPr>
        <p:blipFill>
          <a:blip r:embed="rId22"/>
          <a:srcRect/>
          <a:stretch/>
        </p:blipFill>
        <p:spPr>
          <a:xfrm>
            <a:off x="798132" y="6235416"/>
            <a:ext cx="4535993" cy="308571"/>
          </a:xfrm>
          <a:prstGeom prst="rect">
            <a:avLst/>
          </a:prstGeom>
        </p:spPr>
      </p:pic>
    </p:spTree>
    <p:extLst>
      <p:ext uri="{BB962C8B-B14F-4D97-AF65-F5344CB8AC3E}">
        <p14:creationId xmlns:p14="http://schemas.microsoft.com/office/powerpoint/2010/main" val="3681636627"/>
      </p:ext>
    </p:extLst>
  </p:cSld>
  <p:clrMap bg1="lt1" tx1="dk1" bg2="lt2" tx2="dk2" accent1="accent1" accent2="accent2" accent3="accent3" accent4="accent4" accent5="accent5" accent6="accent6" hlink="hlink" folHlink="folHlink"/>
  <p:sldLayoutIdLst>
    <p:sldLayoutId id="2147484142" r:id="rId1"/>
    <p:sldLayoutId id="2147484056" r:id="rId2"/>
    <p:sldLayoutId id="2147484057" r:id="rId3"/>
    <p:sldLayoutId id="2147484058" r:id="rId4"/>
    <p:sldLayoutId id="2147484059" r:id="rId5"/>
    <p:sldLayoutId id="2147484060" r:id="rId6"/>
    <p:sldLayoutId id="2147484061" r:id="rId7"/>
    <p:sldLayoutId id="2147484062" r:id="rId8"/>
    <p:sldLayoutId id="2147484109" r:id="rId9"/>
    <p:sldLayoutId id="2147484063" r:id="rId10"/>
    <p:sldLayoutId id="2147484064" r:id="rId11"/>
    <p:sldLayoutId id="2147484065" r:id="rId12"/>
    <p:sldLayoutId id="2147484066" r:id="rId13"/>
    <p:sldLayoutId id="2147484067" r:id="rId14"/>
    <p:sldLayoutId id="2147484068" r:id="rId15"/>
    <p:sldLayoutId id="2147484119" r:id="rId16"/>
    <p:sldLayoutId id="2147484158" r:id="rId17"/>
    <p:sldLayoutId id="2147484159" r:id="rId18"/>
  </p:sldLayoutIdLst>
  <p:transition spd="slow">
    <p:wipe dir="r"/>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88CD9A5-CB16-40D2-9F4F-49B86AB33542}"/>
              </a:ext>
            </a:extLst>
          </p:cNvPr>
          <p:cNvGraphicFramePr>
            <a:graphicFrameLocks noChangeAspect="1"/>
          </p:cNvGraphicFramePr>
          <p:nvPr userDrawn="1">
            <p:custDataLst>
              <p:tags r:id="rId12"/>
            </p:custDataLst>
            <p:extLst>
              <p:ext uri="{D42A27DB-BD31-4B8C-83A1-F6EECF244321}">
                <p14:modId xmlns:p14="http://schemas.microsoft.com/office/powerpoint/2010/main" val="3055581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45" imgH="355" progId="TCLayout.ActiveDocument.1">
                  <p:embed/>
                </p:oleObj>
              </mc:Choice>
              <mc:Fallback>
                <p:oleObj name="think-cell Slide" r:id="rId14" imgW="345" imgH="355" progId="TCLayout.ActiveDocument.1">
                  <p:embed/>
                  <p:pic>
                    <p:nvPicPr>
                      <p:cNvPr id="5" name="Object 4" hidden="1">
                        <a:extLst>
                          <a:ext uri="{FF2B5EF4-FFF2-40B4-BE49-F238E27FC236}">
                            <a16:creationId xmlns:a16="http://schemas.microsoft.com/office/drawing/2014/main" id="{B88CD9A5-CB16-40D2-9F4F-49B86AB33542}"/>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AA1B86D4-C732-4BB2-B670-C23496EC2219}"/>
              </a:ext>
            </a:extLst>
          </p:cNvPr>
          <p:cNvSpPr/>
          <p:nvPr userDrawn="1">
            <p:custDataLst>
              <p:tags r:id="rId1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1" i="0" baseline="0" dirty="0">
              <a:latin typeface="Trebuchet MS" panose="020B0603020202020204" pitchFamily="34" charset="0"/>
              <a:ea typeface="+mj-ea"/>
              <a:cs typeface="+mj-cs"/>
              <a:sym typeface="Trebuchet MS" panose="020B0603020202020204" pitchFamily="34" charset="0"/>
            </a:endParaRPr>
          </a:p>
        </p:txBody>
      </p:sp>
      <p:sp>
        <p:nvSpPr>
          <p:cNvPr id="2" name="Title Placeholder 1">
            <a:extLst>
              <a:ext uri="{FF2B5EF4-FFF2-40B4-BE49-F238E27FC236}">
                <a16:creationId xmlns:a16="http://schemas.microsoft.com/office/drawing/2014/main" id="{BD485BAD-1C8B-4441-B783-106FAC225FF6}"/>
              </a:ext>
            </a:extLst>
          </p:cNvPr>
          <p:cNvSpPr>
            <a:spLocks noGrp="1"/>
          </p:cNvSpPr>
          <p:nvPr>
            <p:ph type="title"/>
          </p:nvPr>
        </p:nvSpPr>
        <p:spPr>
          <a:xfrm>
            <a:off x="468000" y="468000"/>
            <a:ext cx="11262666" cy="443198"/>
          </a:xfrm>
          <a:prstGeom prst="rect">
            <a:avLst/>
          </a:prstGeom>
        </p:spPr>
        <p:txBody>
          <a:bodyPr vert="horz" wrap="square" lIns="0" tIns="0" rIns="0" bIns="0" rtlCol="0" anchor="t" anchorCtr="0">
            <a:spAutoFit/>
          </a:bodyPr>
          <a:lstStyle/>
          <a:p>
            <a:r>
              <a:rPr lang="en-US" noProof="0"/>
              <a:t>Header</a:t>
            </a:r>
          </a:p>
        </p:txBody>
      </p:sp>
      <p:sp>
        <p:nvSpPr>
          <p:cNvPr id="3" name="Text Placeholder 2">
            <a:extLst>
              <a:ext uri="{FF2B5EF4-FFF2-40B4-BE49-F238E27FC236}">
                <a16:creationId xmlns:a16="http://schemas.microsoft.com/office/drawing/2014/main" id="{4C34663B-7E49-9440-B293-C2E9E4CCE566}"/>
              </a:ext>
            </a:extLst>
          </p:cNvPr>
          <p:cNvSpPr>
            <a:spLocks noGrp="1"/>
          </p:cNvSpPr>
          <p:nvPr>
            <p:ph type="body" idx="1"/>
          </p:nvPr>
        </p:nvSpPr>
        <p:spPr>
          <a:xfrm>
            <a:off x="467999" y="1800000"/>
            <a:ext cx="11262666" cy="3208571"/>
          </a:xfrm>
          <a:prstGeom prst="rect">
            <a:avLst/>
          </a:prstGeom>
        </p:spPr>
        <p:txBody>
          <a:bodyPr vert="horz" wrap="square" lIns="0" tIns="0" rIns="0" bIns="0" rtlCol="0">
            <a:spAutoFit/>
          </a:bodyPr>
          <a:lstStyle/>
          <a:p>
            <a:pPr lvl="0"/>
            <a:r>
              <a:rPr lang="en-GB" altLang="nl-NL" noProof="0"/>
              <a:t>Click to edit Master text styles</a:t>
            </a:r>
          </a:p>
          <a:p>
            <a:pPr lvl="1"/>
            <a:r>
              <a:rPr lang="en-GB" altLang="nl-NL" noProof="0"/>
              <a:t>Second level</a:t>
            </a:r>
          </a:p>
          <a:p>
            <a:pPr lvl="2"/>
            <a:r>
              <a:rPr lang="en-GB" altLang="nl-NL" noProof="0"/>
              <a:t>Third level</a:t>
            </a:r>
          </a:p>
          <a:p>
            <a:pPr lvl="3"/>
            <a:r>
              <a:rPr lang="en-GB" altLang="nl-NL" noProof="0"/>
              <a:t>Fourth level</a:t>
            </a:r>
          </a:p>
          <a:p>
            <a:pPr lvl="4"/>
            <a:r>
              <a:rPr lang="en-GB" altLang="nl-NL" noProof="0"/>
              <a:t>Fifth level</a:t>
            </a:r>
            <a:endParaRPr lang="en-US" altLang="nl-NL" noProof="0"/>
          </a:p>
        </p:txBody>
      </p:sp>
      <p:pic>
        <p:nvPicPr>
          <p:cNvPr id="8" name="Picture 7">
            <a:extLst>
              <a:ext uri="{FF2B5EF4-FFF2-40B4-BE49-F238E27FC236}">
                <a16:creationId xmlns:a16="http://schemas.microsoft.com/office/drawing/2014/main" id="{0EB26F52-2134-444C-B625-AC29ADC8DE55}"/>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12" name="Slide Number Placeholder 8">
            <a:extLst>
              <a:ext uri="{FF2B5EF4-FFF2-40B4-BE49-F238E27FC236}">
                <a16:creationId xmlns:a16="http://schemas.microsoft.com/office/drawing/2014/main" id="{D4C1C55B-7FBE-4698-9CB6-B4D9EFF5E5D1}"/>
              </a:ext>
            </a:extLst>
          </p:cNvPr>
          <p:cNvSpPr>
            <a:spLocks noGrp="1"/>
          </p:cNvSpPr>
          <p:nvPr>
            <p:ph type="sldNum" sz="quarter" idx="4"/>
          </p:nvPr>
        </p:nvSpPr>
        <p:spPr>
          <a:xfrm>
            <a:off x="468000" y="6339600"/>
            <a:ext cx="451163" cy="184666"/>
          </a:xfrm>
          <a:prstGeom prst="rect">
            <a:avLst/>
          </a:prstGeom>
        </p:spPr>
        <p:txBody>
          <a:bodyPr vert="horz" wrap="square" lIns="0" tIns="0" rIns="0" bIns="0" rtlCol="0" anchor="t" anchorCtr="0">
            <a:spAutoFit/>
          </a:bodyPr>
          <a:lstStyle>
            <a:lvl1pPr algn="l">
              <a:defRPr sz="1200" b="0" i="0">
                <a:solidFill>
                  <a:srgbClr val="B2B2B2"/>
                </a:solidFill>
                <a:latin typeface="+mn-lt"/>
              </a:defRPr>
            </a:lvl1pPr>
          </a:lstStyle>
          <a:p>
            <a:fld id="{EC50C849-B97A-2B45-B78A-6D9C352F693C}" type="slidenum">
              <a:rPr lang="en-US" noProof="0" smtClean="0"/>
              <a:pPr/>
              <a:t>‹#›</a:t>
            </a:fld>
            <a:endParaRPr lang="en-US" noProof="0"/>
          </a:p>
        </p:txBody>
      </p:sp>
      <p:sp>
        <p:nvSpPr>
          <p:cNvPr id="13" name="Footer Placeholder 4">
            <a:extLst>
              <a:ext uri="{FF2B5EF4-FFF2-40B4-BE49-F238E27FC236}">
                <a16:creationId xmlns:a16="http://schemas.microsoft.com/office/drawing/2014/main" id="{C4A352FF-86BC-4E1A-AA9A-CE84C72022FA}"/>
              </a:ext>
            </a:extLst>
          </p:cNvPr>
          <p:cNvSpPr>
            <a:spLocks noGrp="1"/>
          </p:cNvSpPr>
          <p:nvPr>
            <p:ph type="ftr" sz="quarter" idx="3"/>
          </p:nvPr>
        </p:nvSpPr>
        <p:spPr>
          <a:xfrm>
            <a:off x="1066799" y="6339600"/>
            <a:ext cx="6429375" cy="184666"/>
          </a:xfrm>
          <a:prstGeom prst="rect">
            <a:avLst/>
          </a:prstGeom>
        </p:spPr>
        <p:txBody>
          <a:bodyPr vert="horz" lIns="0" tIns="0" rIns="0" bIns="0" rtlCol="0" anchor="ctr">
            <a:noAutofit/>
          </a:bodyPr>
          <a:lstStyle>
            <a:lvl1pPr algn="l">
              <a:defRPr sz="1200">
                <a:solidFill>
                  <a:schemeClr val="bg1">
                    <a:lumMod val="75000"/>
                  </a:schemeClr>
                </a:solidFill>
                <a:latin typeface="+mn-lt"/>
              </a:defRPr>
            </a:lvl1pPr>
          </a:lstStyle>
          <a:p>
            <a:endParaRPr lang="en-US" noProof="0"/>
          </a:p>
        </p:txBody>
      </p:sp>
    </p:spTree>
    <p:extLst>
      <p:ext uri="{BB962C8B-B14F-4D97-AF65-F5344CB8AC3E}">
        <p14:creationId xmlns:p14="http://schemas.microsoft.com/office/powerpoint/2010/main" val="1905306072"/>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Lst>
  <p:transition spd="slow">
    <p:wipe dir="r"/>
  </p:transition>
  <p:hf hdr="0" ftr="0" dt="0"/>
  <p:txStyles>
    <p:titleStyle>
      <a:lvl1pPr algn="l" defTabSz="914400" rtl="0" eaLnBrk="1" latinLnBrk="0" hangingPunct="1">
        <a:lnSpc>
          <a:spcPct val="90000"/>
        </a:lnSpc>
        <a:spcBef>
          <a:spcPct val="0"/>
        </a:spcBef>
        <a:buNone/>
        <a:defRPr sz="3200" b="0" i="0" kern="1200">
          <a:solidFill>
            <a:srgbClr val="0070BA"/>
          </a:solidFill>
          <a:latin typeface="+mj-lt"/>
          <a:ea typeface="+mj-ea"/>
          <a:cs typeface="+mj-cs"/>
        </a:defRPr>
      </a:lvl1pPr>
    </p:titleStyle>
    <p:bodyStyle>
      <a:lvl1pPr marL="252000" indent="-252000" algn="l" defTabSz="914400" rtl="0" eaLnBrk="1" latinLnBrk="0" hangingPunct="1">
        <a:lnSpc>
          <a:spcPct val="100000"/>
        </a:lnSpc>
        <a:spcBef>
          <a:spcPts val="0"/>
        </a:spcBef>
        <a:spcAft>
          <a:spcPts val="300"/>
        </a:spcAft>
        <a:buFont typeface="Arial" panose="020B0604020202020204" pitchFamily="34" charset="0"/>
        <a:buChar char="•"/>
        <a:defRPr sz="2000" b="0" i="0" kern="1200">
          <a:solidFill>
            <a:schemeClr val="tx1"/>
          </a:solidFill>
          <a:latin typeface="+mn-lt"/>
          <a:ea typeface="+mn-ea"/>
          <a:cs typeface="+mn-cs"/>
        </a:defRPr>
      </a:lvl1pPr>
      <a:lvl2pPr marL="538163"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2pPr>
      <a:lvl3pPr marL="804863" indent="-26670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800" b="0" i="0" kern="1200">
          <a:solidFill>
            <a:schemeClr val="tx1"/>
          </a:solidFill>
          <a:latin typeface="+mn-lt"/>
          <a:ea typeface="+mn-ea"/>
          <a:cs typeface="+mn-cs"/>
        </a:defRPr>
      </a:lvl3pPr>
      <a:lvl4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4pPr>
      <a:lvl5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5pPr>
      <a:lvl6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6pPr>
      <a:lvl7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7pPr>
      <a:lvl8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8pPr>
      <a:lvl9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42.xml"/><Relationship Id="rId4" Type="http://schemas.openxmlformats.org/officeDocument/2006/relationships/image" Target="../media/image29.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tmp"/><Relationship Id="rId7"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65.tmp"/><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8.jpeg"/><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image" Target="../media/image61.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1.jpeg"/><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72.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5.jpe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29.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hyperlink" Target="http://www.dsm.com/personal-care" TargetMode="Externa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29.gif"/><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0.tmp"/><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image" Target="../media/image43.tmp"/><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hyperlink" Target="http://www.pinterest.com/" TargetMode="External"/><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1.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17.xml"/><Relationship Id="rId5" Type="http://schemas.openxmlformats.org/officeDocument/2006/relationships/image" Target="../media/image55.tmp"/><Relationship Id="rId4" Type="http://schemas.openxmlformats.org/officeDocument/2006/relationships/hyperlink" Target="https://www.pantone.com/articles/fashion-color-trend-report/london-fashion-week-spring-summer-202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eg"/><Relationship Id="rId1" Type="http://schemas.openxmlformats.org/officeDocument/2006/relationships/slideLayout" Target="../slideLayouts/slideLayout2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person, outdoor, close&#10;&#10;Description automatically generated">
            <a:extLst>
              <a:ext uri="{FF2B5EF4-FFF2-40B4-BE49-F238E27FC236}">
                <a16:creationId xmlns:a16="http://schemas.microsoft.com/office/drawing/2014/main" id="{3179C827-54C2-CC4C-911E-0A3768DE80E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A2942556-520A-7443-8E76-315FECE1BDEC}"/>
              </a:ext>
            </a:extLst>
          </p:cNvPr>
          <p:cNvSpPr>
            <a:spLocks noGrp="1"/>
          </p:cNvSpPr>
          <p:nvPr>
            <p:ph type="subTitle" idx="1"/>
          </p:nvPr>
        </p:nvSpPr>
        <p:spPr>
          <a:xfrm>
            <a:off x="540000" y="3132000"/>
            <a:ext cx="5400000" cy="861774"/>
          </a:xfrm>
        </p:spPr>
        <p:txBody>
          <a:bodyPr/>
          <a:lstStyle/>
          <a:p>
            <a:r>
              <a:rPr lang="en-GB" dirty="0"/>
              <a:t>The biotech pink vitamin for sensitive and stressed skin</a:t>
            </a:r>
          </a:p>
        </p:txBody>
      </p:sp>
      <p:sp>
        <p:nvSpPr>
          <p:cNvPr id="4" name="Title 3">
            <a:extLst>
              <a:ext uri="{FF2B5EF4-FFF2-40B4-BE49-F238E27FC236}">
                <a16:creationId xmlns:a16="http://schemas.microsoft.com/office/drawing/2014/main" id="{E8200052-C06E-7947-94D8-13B259B5891A}"/>
              </a:ext>
            </a:extLst>
          </p:cNvPr>
          <p:cNvSpPr>
            <a:spLocks noGrp="1"/>
          </p:cNvSpPr>
          <p:nvPr>
            <p:ph type="ctrTitle"/>
          </p:nvPr>
        </p:nvSpPr>
        <p:spPr/>
        <p:txBody>
          <a:bodyPr/>
          <a:lstStyle/>
          <a:p>
            <a:r>
              <a:rPr lang="en-GB" dirty="0"/>
              <a:t>Vitamin B12 </a:t>
            </a:r>
            <a:r>
              <a:rPr lang="en-GB" dirty="0" err="1"/>
              <a:t>cryst</a:t>
            </a:r>
            <a:endParaRPr lang="en-GB" dirty="0"/>
          </a:p>
        </p:txBody>
      </p:sp>
      <p:sp>
        <p:nvSpPr>
          <p:cNvPr id="5" name="Text Placeholder 4">
            <a:extLst>
              <a:ext uri="{FF2B5EF4-FFF2-40B4-BE49-F238E27FC236}">
                <a16:creationId xmlns:a16="http://schemas.microsoft.com/office/drawing/2014/main" id="{C7BDC88C-775C-2144-BFDA-CE85F75533A1}"/>
              </a:ext>
            </a:extLst>
          </p:cNvPr>
          <p:cNvSpPr>
            <a:spLocks noGrp="1"/>
          </p:cNvSpPr>
          <p:nvPr>
            <p:ph type="body" sz="quarter" idx="11"/>
          </p:nvPr>
        </p:nvSpPr>
        <p:spPr>
          <a:xfrm>
            <a:off x="540000" y="5363067"/>
            <a:ext cx="4876800" cy="369332"/>
          </a:xfrm>
        </p:spPr>
        <p:txBody>
          <a:bodyPr/>
          <a:lstStyle/>
          <a:p>
            <a:r>
              <a:rPr lang="en-GB" dirty="0"/>
              <a:t>December 2021</a:t>
            </a:r>
          </a:p>
        </p:txBody>
      </p:sp>
      <p:pic>
        <p:nvPicPr>
          <p:cNvPr id="7" name="Picture 6" descr="A close up of a logo&#10;&#10;Description automatically generated">
            <a:extLst>
              <a:ext uri="{FF2B5EF4-FFF2-40B4-BE49-F238E27FC236}">
                <a16:creationId xmlns:a16="http://schemas.microsoft.com/office/drawing/2014/main" id="{BF53742C-7A57-E14B-8777-7B98E652A3CE}"/>
              </a:ext>
            </a:extLst>
          </p:cNvPr>
          <p:cNvPicPr>
            <a:picLocks noChangeAspect="1"/>
          </p:cNvPicPr>
          <p:nvPr/>
        </p:nvPicPr>
        <p:blipFill>
          <a:blip r:embed="rId3"/>
          <a:stretch>
            <a:fillRect/>
          </a:stretch>
        </p:blipFill>
        <p:spPr>
          <a:xfrm>
            <a:off x="432000" y="6235416"/>
            <a:ext cx="4535976" cy="308570"/>
          </a:xfrm>
          <a:prstGeom prst="rect">
            <a:avLst/>
          </a:prstGeom>
        </p:spPr>
      </p:pic>
      <p:pic>
        <p:nvPicPr>
          <p:cNvPr id="9" name="Picture 8">
            <a:extLst>
              <a:ext uri="{FF2B5EF4-FFF2-40B4-BE49-F238E27FC236}">
                <a16:creationId xmlns:a16="http://schemas.microsoft.com/office/drawing/2014/main" id="{2E4D7FC8-ADB0-4CE2-A460-DD2833487D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000" y="4384270"/>
            <a:ext cx="1150257" cy="369332"/>
          </a:xfrm>
          <a:prstGeom prst="rect">
            <a:avLst/>
          </a:prstGeom>
        </p:spPr>
      </p:pic>
    </p:spTree>
    <p:extLst>
      <p:ext uri="{BB962C8B-B14F-4D97-AF65-F5344CB8AC3E}">
        <p14:creationId xmlns:p14="http://schemas.microsoft.com/office/powerpoint/2010/main" val="349875855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person, outdoor, close&#10;&#10;Description automatically generated">
            <a:extLst>
              <a:ext uri="{FF2B5EF4-FFF2-40B4-BE49-F238E27FC236}">
                <a16:creationId xmlns:a16="http://schemas.microsoft.com/office/drawing/2014/main" id="{3179C827-54C2-CC4C-911E-0A3768DE80E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Subtitle 2">
            <a:extLst>
              <a:ext uri="{FF2B5EF4-FFF2-40B4-BE49-F238E27FC236}">
                <a16:creationId xmlns:a16="http://schemas.microsoft.com/office/drawing/2014/main" id="{A2942556-520A-7443-8E76-315FECE1BDEC}"/>
              </a:ext>
            </a:extLst>
          </p:cNvPr>
          <p:cNvSpPr>
            <a:spLocks noGrp="1"/>
          </p:cNvSpPr>
          <p:nvPr>
            <p:ph type="subTitle" idx="1"/>
          </p:nvPr>
        </p:nvSpPr>
        <p:spPr>
          <a:xfrm>
            <a:off x="540000" y="3132000"/>
            <a:ext cx="5400000" cy="861774"/>
          </a:xfrm>
        </p:spPr>
        <p:txBody>
          <a:bodyPr/>
          <a:lstStyle/>
          <a:p>
            <a:r>
              <a:rPr lang="en-GB" dirty="0"/>
              <a:t>New DSM scientific discoveries on anti-inflammatory properties and healthy Microbiome</a:t>
            </a:r>
          </a:p>
        </p:txBody>
      </p:sp>
      <p:sp>
        <p:nvSpPr>
          <p:cNvPr id="4" name="Title 3">
            <a:extLst>
              <a:ext uri="{FF2B5EF4-FFF2-40B4-BE49-F238E27FC236}">
                <a16:creationId xmlns:a16="http://schemas.microsoft.com/office/drawing/2014/main" id="{E8200052-C06E-7947-94D8-13B259B5891A}"/>
              </a:ext>
            </a:extLst>
          </p:cNvPr>
          <p:cNvSpPr>
            <a:spLocks noGrp="1"/>
          </p:cNvSpPr>
          <p:nvPr>
            <p:ph type="ctrTitle"/>
          </p:nvPr>
        </p:nvSpPr>
        <p:spPr/>
        <p:txBody>
          <a:bodyPr/>
          <a:lstStyle/>
          <a:p>
            <a:r>
              <a:rPr lang="en-GB" dirty="0"/>
              <a:t>Vitamin B12 </a:t>
            </a:r>
            <a:r>
              <a:rPr lang="en-GB" dirty="0" err="1"/>
              <a:t>Cryst</a:t>
            </a:r>
            <a:r>
              <a:rPr lang="en-GB" dirty="0"/>
              <a:t>.</a:t>
            </a:r>
          </a:p>
        </p:txBody>
      </p:sp>
      <p:pic>
        <p:nvPicPr>
          <p:cNvPr id="7" name="Picture 6" descr="A close up of a logo&#10;&#10;Description automatically generated">
            <a:extLst>
              <a:ext uri="{FF2B5EF4-FFF2-40B4-BE49-F238E27FC236}">
                <a16:creationId xmlns:a16="http://schemas.microsoft.com/office/drawing/2014/main" id="{BF53742C-7A57-E14B-8777-7B98E652A3CE}"/>
              </a:ext>
            </a:extLst>
          </p:cNvPr>
          <p:cNvPicPr>
            <a:picLocks noChangeAspect="1"/>
          </p:cNvPicPr>
          <p:nvPr/>
        </p:nvPicPr>
        <p:blipFill>
          <a:blip r:embed="rId3"/>
          <a:stretch>
            <a:fillRect/>
          </a:stretch>
        </p:blipFill>
        <p:spPr>
          <a:xfrm>
            <a:off x="432000" y="6235416"/>
            <a:ext cx="4535976" cy="308570"/>
          </a:xfrm>
          <a:prstGeom prst="rect">
            <a:avLst/>
          </a:prstGeom>
        </p:spPr>
      </p:pic>
    </p:spTree>
    <p:extLst>
      <p:ext uri="{BB962C8B-B14F-4D97-AF65-F5344CB8AC3E}">
        <p14:creationId xmlns:p14="http://schemas.microsoft.com/office/powerpoint/2010/main" val="413221794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rgbClr val="FFFFFF"/>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r>
              <a:rPr lang="en-US" dirty="0">
                <a:solidFill>
                  <a:schemeClr val="accent6"/>
                </a:solidFill>
              </a:rPr>
              <a:t>Vitamin B12 </a:t>
            </a:r>
            <a:r>
              <a:rPr lang="en-US" dirty="0" err="1">
                <a:solidFill>
                  <a:schemeClr val="accent6"/>
                </a:solidFill>
              </a:rPr>
              <a:t>cryst</a:t>
            </a:r>
            <a:r>
              <a:rPr lang="en-US" dirty="0">
                <a:solidFill>
                  <a:schemeClr val="accent6"/>
                </a:solidFill>
              </a:rPr>
              <a:t>: epigenetic screening</a:t>
            </a:r>
            <a:endParaRPr lang="en-GB" dirty="0">
              <a:solidFill>
                <a:schemeClr val="accent6"/>
              </a:solidFill>
            </a:endParaRPr>
          </a:p>
        </p:txBody>
      </p:sp>
      <p:sp>
        <p:nvSpPr>
          <p:cNvPr id="4" name="Text Placeholder 3">
            <a:extLst>
              <a:ext uri="{FF2B5EF4-FFF2-40B4-BE49-F238E27FC236}">
                <a16:creationId xmlns:a16="http://schemas.microsoft.com/office/drawing/2014/main" id="{82740D35-288F-764A-95C1-6FF3CAAFC641}"/>
              </a:ext>
            </a:extLst>
          </p:cNvPr>
          <p:cNvSpPr>
            <a:spLocks noGrp="1"/>
          </p:cNvSpPr>
          <p:nvPr>
            <p:ph type="body" sz="quarter" idx="13"/>
          </p:nvPr>
        </p:nvSpPr>
        <p:spPr>
          <a:xfrm>
            <a:off x="468001" y="936876"/>
            <a:ext cx="7892228" cy="699778"/>
          </a:xfrm>
        </p:spPr>
        <p:txBody>
          <a:bodyPr/>
          <a:lstStyle/>
          <a:p>
            <a:r>
              <a:rPr lang="en-GB" dirty="0">
                <a:solidFill>
                  <a:schemeClr val="accent5"/>
                </a:solidFill>
              </a:rPr>
              <a:t>Epigenetic regulators (miRNA) modulated by Vitamin B12 on primary human keratinocytes: especially on anti-inflammatory activity</a:t>
            </a: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03"/>
          <a:stretch/>
        </p:blipFill>
        <p:spPr>
          <a:xfrm>
            <a:off x="8639384" y="5940447"/>
            <a:ext cx="3499327" cy="917553"/>
          </a:xfrm>
          <a:prstGeom prst="rect">
            <a:avLst/>
          </a:prstGeom>
        </p:spPr>
      </p:pic>
      <p:sp>
        <p:nvSpPr>
          <p:cNvPr id="23" name="TextBox 22">
            <a:extLst>
              <a:ext uri="{FF2B5EF4-FFF2-40B4-BE49-F238E27FC236}">
                <a16:creationId xmlns:a16="http://schemas.microsoft.com/office/drawing/2014/main" id="{CB4A0E25-B898-4259-AA25-78870792ACE3}"/>
              </a:ext>
            </a:extLst>
          </p:cNvPr>
          <p:cNvSpPr txBox="1"/>
          <p:nvPr/>
        </p:nvSpPr>
        <p:spPr>
          <a:xfrm>
            <a:off x="9182115" y="2281447"/>
            <a:ext cx="2541886" cy="1182431"/>
          </a:xfrm>
          <a:prstGeom prst="round2DiagRect">
            <a:avLst/>
          </a:prstGeom>
          <a:solidFill>
            <a:schemeClr val="accent6">
              <a:alpha val="50000"/>
            </a:schemeClr>
          </a:solidFill>
          <a:ln w="38100">
            <a:solidFill>
              <a:schemeClr val="accent6"/>
            </a:solidFill>
          </a:ln>
        </p:spPr>
        <p:txBody>
          <a:bodyPr wrap="square" lIns="72000" tIns="72000" rIns="72000" bIns="72000">
            <a:spAutoFit/>
          </a:bodyPr>
          <a:lstStyle/>
          <a:p>
            <a:r>
              <a:rPr lang="en-US" sz="1500" u="none" strike="noStrike" baseline="0" dirty="0">
                <a:solidFill>
                  <a:schemeClr val="bg1"/>
                </a:solidFill>
                <a:latin typeface="Fira Sans Medium" panose="020B0503050000020004" pitchFamily="34" charset="0"/>
                <a:ea typeface="Fira Sans" panose="020B0503050000020004" pitchFamily="34" charset="0"/>
              </a:rPr>
              <a:t>Vitamin B12 produced a statistically significant increase in expression in microRNAs </a:t>
            </a:r>
            <a:endParaRPr lang="en-US" sz="1500" dirty="0">
              <a:solidFill>
                <a:schemeClr val="bg1"/>
              </a:solidFill>
              <a:latin typeface="Fira Sans Medium" panose="020B0503050000020004" pitchFamily="34" charset="0"/>
              <a:ea typeface="Fira Sans" panose="020B0503050000020004" pitchFamily="34" charset="0"/>
            </a:endParaRPr>
          </a:p>
        </p:txBody>
      </p:sp>
      <p:pic>
        <p:nvPicPr>
          <p:cNvPr id="17" name="Picture 20">
            <a:extLst>
              <a:ext uri="{FF2B5EF4-FFF2-40B4-BE49-F238E27FC236}">
                <a16:creationId xmlns:a16="http://schemas.microsoft.com/office/drawing/2014/main" id="{3B9AD832-5691-AE45-AEA4-389B696CE7F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88390" y="342576"/>
            <a:ext cx="972000" cy="38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F7D93"/>
                  </a:outerShdw>
                </a:effectLst>
              </a14:hiddenEffects>
            </a:ext>
          </a:extLst>
        </p:spPr>
      </p:pic>
      <p:pic>
        <p:nvPicPr>
          <p:cNvPr id="18" name="Picture 17" descr="A close up of a sign&#10;&#10;Description automatically generated">
            <a:extLst>
              <a:ext uri="{FF2B5EF4-FFF2-40B4-BE49-F238E27FC236}">
                <a16:creationId xmlns:a16="http://schemas.microsoft.com/office/drawing/2014/main" id="{D40F6927-73B4-E043-8A6A-CDF4C7F5C7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752235">
            <a:off x="9381660" y="200975"/>
            <a:ext cx="720000" cy="672000"/>
          </a:xfrm>
          <a:prstGeom prst="rect">
            <a:avLst/>
          </a:prstGeom>
        </p:spPr>
      </p:pic>
      <p:sp>
        <p:nvSpPr>
          <p:cNvPr id="22" name="Text Placeholder 2">
            <a:extLst>
              <a:ext uri="{FF2B5EF4-FFF2-40B4-BE49-F238E27FC236}">
                <a16:creationId xmlns:a16="http://schemas.microsoft.com/office/drawing/2014/main" id="{5E190B0C-DD6A-B14E-A467-5F33855639EE}"/>
              </a:ext>
            </a:extLst>
          </p:cNvPr>
          <p:cNvSpPr txBox="1">
            <a:spLocks/>
          </p:cNvSpPr>
          <p:nvPr/>
        </p:nvSpPr>
        <p:spPr>
          <a:xfrm>
            <a:off x="3582163" y="2311914"/>
            <a:ext cx="5072285" cy="2508379"/>
          </a:xfrm>
          <a:prstGeom prst="rect">
            <a:avLst/>
          </a:prstGeom>
        </p:spPr>
        <p:txBody>
          <a:bodyPr vert="horz" wrap="square" lIns="0" tIns="0" rIns="0" bIns="0" rtlCol="0">
            <a:spAutoFit/>
          </a:bodyPr>
          <a:lstStyle>
            <a:lvl1pPr marL="252000" indent="-252000" algn="l" defTabSz="914400" rtl="0" eaLnBrk="1" latinLnBrk="0" hangingPunct="1">
              <a:lnSpc>
                <a:spcPct val="100000"/>
              </a:lnSpc>
              <a:spcBef>
                <a:spcPts val="0"/>
              </a:spcBef>
              <a:spcAft>
                <a:spcPts val="300"/>
              </a:spcAft>
              <a:buFont typeface="Arial" panose="020B0604020202020204" pitchFamily="34" charset="0"/>
              <a:buChar char="•"/>
              <a:defRPr sz="2000" b="0" i="0" kern="1200">
                <a:solidFill>
                  <a:schemeClr val="tx1"/>
                </a:solidFill>
                <a:latin typeface="+mn-lt"/>
                <a:ea typeface="+mn-ea"/>
                <a:cs typeface="+mn-cs"/>
              </a:defRPr>
            </a:lvl1pPr>
            <a:lvl2pPr marL="538163"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2pPr>
            <a:lvl3pPr marL="804863" indent="-26670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800" b="0" i="0" kern="1200">
                <a:solidFill>
                  <a:schemeClr val="tx1"/>
                </a:solidFill>
                <a:latin typeface="+mn-lt"/>
                <a:ea typeface="+mn-ea"/>
                <a:cs typeface="+mn-cs"/>
              </a:defRPr>
            </a:lvl3pPr>
            <a:lvl4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4pPr>
            <a:lvl5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5pPr>
            <a:lvl6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6pPr>
            <a:lvl7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7pPr>
            <a:lvl8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8pPr>
            <a:lvl9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defRPr/>
            </a:pPr>
            <a:r>
              <a:rPr lang="en-GB" sz="1500" dirty="0">
                <a:latin typeface="Fira Sans" panose="020B0503050000020004" pitchFamily="34" charset="0"/>
              </a:rPr>
              <a:t>With a screening on qPCR-based gene expression panel of 105 miRNAs, we have identified </a:t>
            </a:r>
            <a:r>
              <a:rPr lang="en-GB" sz="1500" dirty="0">
                <a:solidFill>
                  <a:srgbClr val="0070C0"/>
                </a:solidFill>
                <a:latin typeface="Fira Sans Medium" panose="020B0503050000020004" pitchFamily="34" charset="0"/>
              </a:rPr>
              <a:t>22 miRNAs significantly modulated</a:t>
            </a:r>
            <a:r>
              <a:rPr lang="en-GB" sz="1500" dirty="0">
                <a:latin typeface="Fira Sans Medium" panose="020B0503050000020004" pitchFamily="34" charset="0"/>
              </a:rPr>
              <a:t> by </a:t>
            </a:r>
            <a:r>
              <a:rPr lang="en-GB" sz="1500" dirty="0">
                <a:solidFill>
                  <a:srgbClr val="0070C0"/>
                </a:solidFill>
                <a:latin typeface="Fira Sans Medium" panose="020B0503050000020004" pitchFamily="34" charset="0"/>
              </a:rPr>
              <a:t>0.004% Vitamin B12</a:t>
            </a:r>
            <a:r>
              <a:rPr lang="en-GB" sz="1500" dirty="0">
                <a:latin typeface="Fira Sans" panose="020B0503050000020004" pitchFamily="34" charset="0"/>
              </a:rPr>
              <a:t>, in</a:t>
            </a:r>
            <a:r>
              <a:rPr lang="en-GB" sz="1500" dirty="0">
                <a:latin typeface="Fira Sans" panose="020B0503050000020004" pitchFamily="34" charset="0"/>
                <a:ea typeface="Fira Sans" panose="020B0503050000020004" pitchFamily="34" charset="0"/>
              </a:rPr>
              <a:t> particular </a:t>
            </a:r>
            <a:r>
              <a:rPr lang="en-GB" sz="1500" dirty="0">
                <a:solidFill>
                  <a:srgbClr val="0070C0"/>
                </a:solidFill>
                <a:latin typeface="Fira Sans Medium" panose="020B0503050000020004" pitchFamily="34" charset="0"/>
              </a:rPr>
              <a:t>miR-22-3p </a:t>
            </a:r>
          </a:p>
          <a:p>
            <a:pPr marL="0" indent="0">
              <a:spcAft>
                <a:spcPts val="600"/>
              </a:spcAft>
              <a:buNone/>
              <a:defRPr/>
            </a:pPr>
            <a:r>
              <a:rPr lang="en-GB" sz="1800" dirty="0">
                <a:solidFill>
                  <a:srgbClr val="007E4B"/>
                </a:solidFill>
                <a:latin typeface="Fira Sans Medium"/>
              </a:rPr>
              <a:t>miR-22-3p plays a role in</a:t>
            </a:r>
            <a:r>
              <a:rPr kumimoji="0" lang="en-GB" sz="1800" b="0" i="0" u="none" strike="noStrike" kern="1200" cap="none" spc="0" normalizeH="0" baseline="0" noProof="0" dirty="0">
                <a:ln>
                  <a:noFill/>
                </a:ln>
                <a:solidFill>
                  <a:srgbClr val="007E4B"/>
                </a:solidFill>
                <a:effectLst/>
                <a:uLnTx/>
                <a:uFillTx/>
                <a:latin typeface="Fira Sans Medium"/>
                <a:ea typeface="+mn-ea"/>
                <a:cs typeface="+mn-cs"/>
              </a:rPr>
              <a:t>:</a:t>
            </a:r>
          </a:p>
          <a:p>
            <a:pPr lvl="0">
              <a:spcAft>
                <a:spcPts val="600"/>
              </a:spcAft>
              <a:buClr>
                <a:schemeClr val="accent6"/>
              </a:buClr>
              <a:defRPr/>
            </a:pPr>
            <a:r>
              <a:rPr lang="en-GB" sz="1500" dirty="0">
                <a:solidFill>
                  <a:srgbClr val="0070C0"/>
                </a:solidFill>
                <a:latin typeface="Fira Sans"/>
              </a:rPr>
              <a:t>Inhibiting messenger RNA and protein expression of NLRP3 and thus reduce inflammasome activity</a:t>
            </a:r>
          </a:p>
          <a:p>
            <a:pPr lvl="0">
              <a:spcAft>
                <a:spcPts val="600"/>
              </a:spcAft>
              <a:buClr>
                <a:schemeClr val="accent6"/>
              </a:buClr>
              <a:defRPr/>
            </a:pPr>
            <a:r>
              <a:rPr lang="en-GB" sz="1500" dirty="0">
                <a:solidFill>
                  <a:srgbClr val="0070C0"/>
                </a:solidFill>
                <a:latin typeface="Fira Sans"/>
              </a:rPr>
              <a:t>Inhibiting</a:t>
            </a:r>
            <a:r>
              <a:rPr lang="en-GB" sz="1500" dirty="0">
                <a:latin typeface="Fira Sans"/>
              </a:rPr>
              <a:t> the NRLP-mediated </a:t>
            </a:r>
            <a:r>
              <a:rPr lang="en-GB" sz="1500" dirty="0">
                <a:solidFill>
                  <a:srgbClr val="0070C0"/>
                </a:solidFill>
                <a:latin typeface="Fira Sans"/>
              </a:rPr>
              <a:t>activation of Caspase 1</a:t>
            </a:r>
            <a:r>
              <a:rPr lang="en-GB" sz="1500" dirty="0">
                <a:latin typeface="Fira Sans"/>
              </a:rPr>
              <a:t> (enzyme that cleaves pro-IL-1β and pro-IL-18 into active forms, initiating an inflammatory cascade) </a:t>
            </a:r>
          </a:p>
        </p:txBody>
      </p:sp>
      <p:pic>
        <p:nvPicPr>
          <p:cNvPr id="24" name="Picture 6">
            <a:extLst>
              <a:ext uri="{FF2B5EF4-FFF2-40B4-BE49-F238E27FC236}">
                <a16:creationId xmlns:a16="http://schemas.microsoft.com/office/drawing/2014/main" id="{880D8893-8127-6243-9ADC-BB3070CB71FD}"/>
              </a:ext>
            </a:extLst>
          </p:cNvPr>
          <p:cNvPicPr>
            <a:picLocks noChangeAspect="1"/>
          </p:cNvPicPr>
          <p:nvPr/>
        </p:nvPicPr>
        <p:blipFill>
          <a:blip r:embed="rId6"/>
          <a:stretch/>
        </p:blipFill>
        <p:spPr>
          <a:xfrm>
            <a:off x="664228" y="2581048"/>
            <a:ext cx="2124000" cy="2124000"/>
          </a:xfrm>
          <a:prstGeom prst="rect">
            <a:avLst/>
          </a:prstGeom>
        </p:spPr>
      </p:pic>
      <p:sp>
        <p:nvSpPr>
          <p:cNvPr id="15" name="TextBox 14">
            <a:extLst>
              <a:ext uri="{FF2B5EF4-FFF2-40B4-BE49-F238E27FC236}">
                <a16:creationId xmlns:a16="http://schemas.microsoft.com/office/drawing/2014/main" id="{DC4C438F-7BDE-4E72-B205-6665301D4504}"/>
              </a:ext>
            </a:extLst>
          </p:cNvPr>
          <p:cNvSpPr txBox="1"/>
          <p:nvPr/>
        </p:nvSpPr>
        <p:spPr>
          <a:xfrm>
            <a:off x="433960" y="2281447"/>
            <a:ext cx="2620537" cy="200055"/>
          </a:xfrm>
          <a:prstGeom prst="rect">
            <a:avLst/>
          </a:prstGeom>
          <a:noFill/>
        </p:spPr>
        <p:txBody>
          <a:bodyPr wrap="square" lIns="0" tIns="0" rIns="0" bIns="0" rtlCol="0">
            <a:spAutoFit/>
          </a:bodyPr>
          <a:lstStyle/>
          <a:p>
            <a:pPr algn="ctr"/>
            <a:r>
              <a:rPr lang="en-US" sz="1300" dirty="0">
                <a:solidFill>
                  <a:schemeClr val="accent5"/>
                </a:solidFill>
                <a:latin typeface="Fira Sans Medium" panose="020B0503050000020004" pitchFamily="34" charset="0"/>
                <a:ea typeface="Fira Sans" panose="020B0503050000020004" pitchFamily="34" charset="0"/>
              </a:rPr>
              <a:t>miRNAs modulated by Vitamin B12</a:t>
            </a:r>
          </a:p>
        </p:txBody>
      </p:sp>
      <p:sp>
        <p:nvSpPr>
          <p:cNvPr id="26" name="Text Placeholder 2">
            <a:extLst>
              <a:ext uri="{FF2B5EF4-FFF2-40B4-BE49-F238E27FC236}">
                <a16:creationId xmlns:a16="http://schemas.microsoft.com/office/drawing/2014/main" id="{C1B3BD37-E991-964B-8DEC-25034CD45CB6}"/>
              </a:ext>
            </a:extLst>
          </p:cNvPr>
          <p:cNvSpPr txBox="1">
            <a:spLocks/>
          </p:cNvSpPr>
          <p:nvPr/>
        </p:nvSpPr>
        <p:spPr>
          <a:xfrm>
            <a:off x="666188" y="4856057"/>
            <a:ext cx="2156080" cy="820738"/>
          </a:xfrm>
          <a:prstGeom prst="rect">
            <a:avLst/>
          </a:prstGeom>
        </p:spPr>
        <p:txBody>
          <a:bodyPr vert="horz" wrap="square" lIns="0" tIns="0" rIns="0" bIns="0" rtlCol="0">
            <a:spAutoFit/>
          </a:bodyPr>
          <a:lstStyle>
            <a:lvl1pPr marL="252000" indent="-252000" algn="l" defTabSz="914400" rtl="0" eaLnBrk="1" latinLnBrk="0" hangingPunct="1">
              <a:lnSpc>
                <a:spcPct val="100000"/>
              </a:lnSpc>
              <a:spcBef>
                <a:spcPts val="0"/>
              </a:spcBef>
              <a:spcAft>
                <a:spcPts val="300"/>
              </a:spcAft>
              <a:buFont typeface="Arial" panose="020B0604020202020204" pitchFamily="34" charset="0"/>
              <a:buChar char="•"/>
              <a:defRPr sz="2000" b="0" i="0" kern="1200">
                <a:solidFill>
                  <a:schemeClr val="tx1"/>
                </a:solidFill>
                <a:latin typeface="+mn-lt"/>
                <a:ea typeface="+mn-ea"/>
                <a:cs typeface="+mn-cs"/>
              </a:defRPr>
            </a:lvl1pPr>
            <a:lvl2pPr marL="538163"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2pPr>
            <a:lvl3pPr marL="804863" indent="-26670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800" b="0" i="0" kern="1200">
                <a:solidFill>
                  <a:schemeClr val="tx1"/>
                </a:solidFill>
                <a:latin typeface="+mn-lt"/>
                <a:ea typeface="+mn-ea"/>
                <a:cs typeface="+mn-cs"/>
              </a:defRPr>
            </a:lvl3pPr>
            <a:lvl4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4pPr>
            <a:lvl5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5pPr>
            <a:lvl6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6pPr>
            <a:lvl7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7pPr>
            <a:lvl8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8pPr>
            <a:lvl9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200"/>
              </a:spcAft>
              <a:buClr>
                <a:schemeClr val="accent6"/>
              </a:buClr>
              <a:buSzTx/>
              <a:buNone/>
              <a:tabLst/>
              <a:defRPr/>
            </a:pPr>
            <a:r>
              <a:rPr kumimoji="0" lang="en-GB" sz="750" u="none" strike="noStrike" kern="1200" cap="none" spc="0" normalizeH="0" baseline="0" noProof="0" dirty="0">
                <a:ln>
                  <a:noFill/>
                </a:ln>
                <a:solidFill>
                  <a:srgbClr val="E7BBB7"/>
                </a:solidFill>
                <a:effectLst/>
                <a:uLnTx/>
                <a:uFillTx/>
                <a:latin typeface="Fira Sans Medium" panose="020B0503050000020004" pitchFamily="34" charset="0"/>
              </a:rPr>
              <a:t>Antioxidant response / inflammation</a:t>
            </a:r>
          </a:p>
          <a:p>
            <a:pPr marL="0" indent="0" algn="ctr">
              <a:spcAft>
                <a:spcPts val="200"/>
              </a:spcAft>
              <a:buClr>
                <a:schemeClr val="accent6"/>
              </a:buClr>
              <a:buNone/>
              <a:defRPr/>
            </a:pPr>
            <a:r>
              <a:rPr lang="en-GB" sz="750" dirty="0">
                <a:solidFill>
                  <a:srgbClr val="95B3D7"/>
                </a:solidFill>
                <a:latin typeface="Fira Sans Medium" panose="020B0503050000020004" pitchFamily="34" charset="0"/>
              </a:rPr>
              <a:t>UV (UVA or UVB) response</a:t>
            </a:r>
          </a:p>
          <a:p>
            <a:pPr marL="0" indent="0" algn="ctr">
              <a:spcAft>
                <a:spcPts val="200"/>
              </a:spcAft>
              <a:buClr>
                <a:schemeClr val="accent6"/>
              </a:buClr>
              <a:buNone/>
              <a:defRPr/>
            </a:pPr>
            <a:r>
              <a:rPr lang="en-GB" sz="750" dirty="0">
                <a:solidFill>
                  <a:srgbClr val="FBC090"/>
                </a:solidFill>
                <a:latin typeface="Fira Sans Medium" panose="020B0503050000020004" pitchFamily="34" charset="0"/>
              </a:rPr>
              <a:t>Pigmentation / whitening / melanogenesis</a:t>
            </a:r>
          </a:p>
          <a:p>
            <a:pPr marL="0" indent="0" algn="ctr">
              <a:spcAft>
                <a:spcPts val="200"/>
              </a:spcAft>
              <a:buClr>
                <a:schemeClr val="accent6"/>
              </a:buClr>
              <a:buNone/>
              <a:defRPr/>
            </a:pPr>
            <a:r>
              <a:rPr kumimoji="0" lang="en-GB" sz="750" u="none" strike="noStrike" kern="1200" cap="none" spc="0" normalizeH="0" baseline="0" noProof="0" dirty="0">
                <a:ln>
                  <a:noFill/>
                </a:ln>
                <a:solidFill>
                  <a:srgbClr val="70588E"/>
                </a:solidFill>
                <a:effectLst/>
                <a:uLnTx/>
                <a:uFillTx/>
                <a:latin typeface="Fira Sans Medium" panose="020B0503050000020004" pitchFamily="34" charset="0"/>
              </a:rPr>
              <a:t>Wound healing / </a:t>
            </a:r>
            <a:r>
              <a:rPr lang="en-GB" sz="750" dirty="0">
                <a:solidFill>
                  <a:srgbClr val="70588E"/>
                </a:solidFill>
                <a:latin typeface="Fira Sans Medium" panose="020B0503050000020004" pitchFamily="34" charset="0"/>
              </a:rPr>
              <a:t>proliferation / angiogenesis</a:t>
            </a:r>
            <a:endParaRPr kumimoji="0" lang="en-GB" sz="750" u="none" strike="noStrike" kern="1200" cap="none" spc="0" normalizeH="0" baseline="0" noProof="0" dirty="0">
              <a:ln>
                <a:noFill/>
              </a:ln>
              <a:solidFill>
                <a:srgbClr val="70588E"/>
              </a:solidFill>
              <a:effectLst/>
              <a:uLnTx/>
              <a:uFillTx/>
              <a:latin typeface="Fira Sans Medium" panose="020B0503050000020004" pitchFamily="34" charset="0"/>
            </a:endParaRPr>
          </a:p>
          <a:p>
            <a:pPr marL="0" marR="0" lvl="0" indent="0" algn="ctr" defTabSz="914400" rtl="0" eaLnBrk="1" fontAlgn="auto" latinLnBrk="0" hangingPunct="1">
              <a:lnSpc>
                <a:spcPct val="100000"/>
              </a:lnSpc>
              <a:spcBef>
                <a:spcPts val="0"/>
              </a:spcBef>
              <a:spcAft>
                <a:spcPts val="200"/>
              </a:spcAft>
              <a:buClr>
                <a:schemeClr val="accent6"/>
              </a:buClr>
              <a:buSzTx/>
              <a:buNone/>
              <a:tabLst/>
              <a:defRPr/>
            </a:pPr>
            <a:r>
              <a:rPr lang="en-GB" sz="750" dirty="0">
                <a:solidFill>
                  <a:srgbClr val="9BBB58"/>
                </a:solidFill>
                <a:latin typeface="Fira Sans Medium" panose="020B0503050000020004" pitchFamily="34" charset="0"/>
              </a:rPr>
              <a:t>Differentiation / barrier functions </a:t>
            </a:r>
          </a:p>
          <a:p>
            <a:pPr marL="0" marR="0" lvl="0" indent="0" algn="ctr" defTabSz="914400" rtl="0" eaLnBrk="1" fontAlgn="auto" latinLnBrk="0" hangingPunct="1">
              <a:lnSpc>
                <a:spcPct val="100000"/>
              </a:lnSpc>
              <a:spcBef>
                <a:spcPts val="0"/>
              </a:spcBef>
              <a:spcAft>
                <a:spcPts val="200"/>
              </a:spcAft>
              <a:buClr>
                <a:schemeClr val="accent6"/>
              </a:buClr>
              <a:buSzTx/>
              <a:buNone/>
              <a:tabLst/>
              <a:defRPr/>
            </a:pPr>
            <a:r>
              <a:rPr kumimoji="0" lang="en-GB" sz="750" u="none" strike="noStrike" kern="1200" cap="none" spc="0" normalizeH="0" baseline="0" noProof="0" dirty="0">
                <a:ln>
                  <a:noFill/>
                </a:ln>
                <a:solidFill>
                  <a:srgbClr val="C5BE98"/>
                </a:solidFill>
                <a:effectLst/>
                <a:uLnTx/>
                <a:uFillTx/>
                <a:latin typeface="Fira Sans Medium" panose="020B0503050000020004" pitchFamily="34" charset="0"/>
              </a:rPr>
              <a:t>Senescence / cell cycle / cell survival</a:t>
            </a:r>
          </a:p>
        </p:txBody>
      </p:sp>
      <p:graphicFrame>
        <p:nvGraphicFramePr>
          <p:cNvPr id="8" name="Table 8">
            <a:extLst>
              <a:ext uri="{FF2B5EF4-FFF2-40B4-BE49-F238E27FC236}">
                <a16:creationId xmlns:a16="http://schemas.microsoft.com/office/drawing/2014/main" id="{3B45E14D-4353-4744-A8FA-D3204C313797}"/>
              </a:ext>
            </a:extLst>
          </p:cNvPr>
          <p:cNvGraphicFramePr>
            <a:graphicFrameLocks noGrp="1"/>
          </p:cNvGraphicFramePr>
          <p:nvPr>
            <p:extLst>
              <p:ext uri="{D42A27DB-BD31-4B8C-83A1-F6EECF244321}">
                <p14:modId xmlns:p14="http://schemas.microsoft.com/office/powerpoint/2010/main" val="98489075"/>
              </p:ext>
            </p:extLst>
          </p:nvPr>
        </p:nvGraphicFramePr>
        <p:xfrm>
          <a:off x="9182115" y="3635546"/>
          <a:ext cx="2541886" cy="548640"/>
        </p:xfrm>
        <a:graphic>
          <a:graphicData uri="http://schemas.openxmlformats.org/drawingml/2006/table">
            <a:tbl>
              <a:tblPr firstRow="1" bandRow="1">
                <a:tableStyleId>{5C22544A-7EE6-4342-B048-85BDC9FD1C3A}</a:tableStyleId>
              </a:tblPr>
              <a:tblGrid>
                <a:gridCol w="1031381">
                  <a:extLst>
                    <a:ext uri="{9D8B030D-6E8A-4147-A177-3AD203B41FA5}">
                      <a16:colId xmlns:a16="http://schemas.microsoft.com/office/drawing/2014/main" val="1358184992"/>
                    </a:ext>
                  </a:extLst>
                </a:gridCol>
                <a:gridCol w="1510505">
                  <a:extLst>
                    <a:ext uri="{9D8B030D-6E8A-4147-A177-3AD203B41FA5}">
                      <a16:colId xmlns:a16="http://schemas.microsoft.com/office/drawing/2014/main" val="436622703"/>
                    </a:ext>
                  </a:extLst>
                </a:gridCol>
              </a:tblGrid>
              <a:tr h="0">
                <a:tc>
                  <a:txBody>
                    <a:bodyPr/>
                    <a:lstStyle/>
                    <a:p>
                      <a:r>
                        <a:rPr lang="en-US" sz="1200" b="0" i="0" dirty="0">
                          <a:latin typeface="Fira Sans Medium" panose="020B0503050000020004" pitchFamily="34" charset="0"/>
                        </a:rPr>
                        <a:t>microRNA</a:t>
                      </a:r>
                    </a:p>
                  </a:txBody>
                  <a:tcPr>
                    <a:solidFill>
                      <a:schemeClr val="accent6"/>
                    </a:solidFill>
                  </a:tcPr>
                </a:tc>
                <a:tc>
                  <a:txBody>
                    <a:bodyPr/>
                    <a:lstStyle/>
                    <a:p>
                      <a:r>
                        <a:rPr lang="en-US" sz="1200" b="0" i="0" dirty="0">
                          <a:latin typeface="Fira Sans Medium" panose="020B0503050000020004" pitchFamily="34" charset="0"/>
                        </a:rPr>
                        <a:t>Fold-change value</a:t>
                      </a:r>
                    </a:p>
                  </a:txBody>
                  <a:tcPr>
                    <a:solidFill>
                      <a:schemeClr val="accent6"/>
                    </a:solidFill>
                  </a:tcPr>
                </a:tc>
                <a:extLst>
                  <a:ext uri="{0D108BD9-81ED-4DB2-BD59-A6C34878D82A}">
                    <a16:rowId xmlns:a16="http://schemas.microsoft.com/office/drawing/2014/main" val="2246668245"/>
                  </a:ext>
                </a:extLst>
              </a:tr>
              <a:tr h="0">
                <a:tc>
                  <a:txBody>
                    <a:bodyPr/>
                    <a:lstStyle/>
                    <a:p>
                      <a:r>
                        <a:rPr lang="en-GB" sz="1200" b="0" i="0" dirty="0">
                          <a:latin typeface="Fira Sans Medium" panose="020B0503050000020004" pitchFamily="34" charset="0"/>
                        </a:rPr>
                        <a:t>miR-22-3p</a:t>
                      </a:r>
                      <a:endParaRPr lang="en-US" sz="1200" b="0" i="0" dirty="0">
                        <a:latin typeface="Fira Sans Medium" panose="020B0503050000020004" pitchFamily="34" charset="0"/>
                      </a:endParaRPr>
                    </a:p>
                  </a:txBody>
                  <a:tcPr>
                    <a:solidFill>
                      <a:srgbClr val="D5E7DF"/>
                    </a:solidFill>
                  </a:tcPr>
                </a:tc>
                <a:tc>
                  <a:txBody>
                    <a:bodyPr/>
                    <a:lstStyle/>
                    <a:p>
                      <a:r>
                        <a:rPr lang="en-US" sz="1200" b="0" i="0" dirty="0">
                          <a:latin typeface="Fira Sans Medium" panose="020B0503050000020004" pitchFamily="34" charset="0"/>
                        </a:rPr>
                        <a:t>2.02-fold increase</a:t>
                      </a:r>
                    </a:p>
                  </a:txBody>
                  <a:tcPr>
                    <a:solidFill>
                      <a:srgbClr val="D5E7DF"/>
                    </a:solidFill>
                  </a:tcPr>
                </a:tc>
                <a:extLst>
                  <a:ext uri="{0D108BD9-81ED-4DB2-BD59-A6C34878D82A}">
                    <a16:rowId xmlns:a16="http://schemas.microsoft.com/office/drawing/2014/main" val="2291863998"/>
                  </a:ext>
                </a:extLst>
              </a:tr>
            </a:tbl>
          </a:graphicData>
        </a:graphic>
      </p:graphicFrame>
      <p:sp>
        <p:nvSpPr>
          <p:cNvPr id="20" name="TextBox 19">
            <a:extLst>
              <a:ext uri="{FF2B5EF4-FFF2-40B4-BE49-F238E27FC236}">
                <a16:creationId xmlns:a16="http://schemas.microsoft.com/office/drawing/2014/main" id="{03BCD358-EA47-43DD-80EC-B3F2678336CA}"/>
              </a:ext>
            </a:extLst>
          </p:cNvPr>
          <p:cNvSpPr txBox="1"/>
          <p:nvPr/>
        </p:nvSpPr>
        <p:spPr>
          <a:xfrm>
            <a:off x="3394445" y="5089294"/>
            <a:ext cx="6096000" cy="338554"/>
          </a:xfrm>
          <a:prstGeom prst="rect">
            <a:avLst/>
          </a:prstGeom>
          <a:noFill/>
        </p:spPr>
        <p:txBody>
          <a:bodyPr wrap="square">
            <a:spAutoFit/>
          </a:bodyPr>
          <a:lstStyle/>
          <a:p>
            <a:r>
              <a:rPr lang="en-US" sz="800" b="1" dirty="0">
                <a:solidFill>
                  <a:schemeClr val="bg1">
                    <a:lumMod val="50000"/>
                  </a:schemeClr>
                </a:solidFill>
                <a:latin typeface="Fira Sans" panose="020B0503050000020004" pitchFamily="34" charset="0"/>
                <a:ea typeface="Fira Sans" panose="020B0503050000020004" pitchFamily="34" charset="0"/>
              </a:rPr>
              <a:t>NLRP3:</a:t>
            </a:r>
            <a:r>
              <a:rPr lang="en-US" sz="800" b="0" i="0" dirty="0">
                <a:solidFill>
                  <a:schemeClr val="bg1">
                    <a:lumMod val="50000"/>
                  </a:schemeClr>
                </a:solidFill>
                <a:effectLst/>
                <a:latin typeface="Open Sans" panose="020B0606030504020204" pitchFamily="34" charset="0"/>
              </a:rPr>
              <a:t> </a:t>
            </a:r>
            <a:r>
              <a:rPr lang="en-US" sz="800" dirty="0">
                <a:solidFill>
                  <a:schemeClr val="bg1">
                    <a:lumMod val="50000"/>
                  </a:schemeClr>
                </a:solidFill>
                <a:latin typeface="Fira Sans" panose="020B0503050000020004" pitchFamily="34" charset="0"/>
                <a:ea typeface="Fira Sans" panose="020B0503050000020004" pitchFamily="34" charset="0"/>
              </a:rPr>
              <a:t>Nucleotide-binding domain, Leucine-rich Repeat family Pyrin domain containing 3</a:t>
            </a:r>
          </a:p>
          <a:p>
            <a:r>
              <a:rPr lang="en-US" sz="800" b="1" dirty="0">
                <a:solidFill>
                  <a:schemeClr val="bg1">
                    <a:lumMod val="50000"/>
                  </a:schemeClr>
                </a:solidFill>
                <a:latin typeface="Fira Sans" panose="020B0503050000020004" pitchFamily="34" charset="0"/>
                <a:ea typeface="Fira Sans" panose="020B0503050000020004" pitchFamily="34" charset="0"/>
              </a:rPr>
              <a:t>IL1-ß: </a:t>
            </a:r>
            <a:r>
              <a:rPr lang="en-US" sz="800" dirty="0">
                <a:solidFill>
                  <a:schemeClr val="bg1">
                    <a:lumMod val="50000"/>
                  </a:schemeClr>
                </a:solidFill>
                <a:latin typeface="Fira Sans" panose="020B0503050000020004" pitchFamily="34" charset="0"/>
                <a:ea typeface="Fira Sans" panose="020B0503050000020004" pitchFamily="34" charset="0"/>
              </a:rPr>
              <a:t>Interleukin 1ß, </a:t>
            </a:r>
            <a:r>
              <a:rPr lang="en-US" sz="800" b="1" dirty="0">
                <a:solidFill>
                  <a:schemeClr val="bg1">
                    <a:lumMod val="50000"/>
                  </a:schemeClr>
                </a:solidFill>
                <a:latin typeface="Fira Sans" panose="020B0503050000020004" pitchFamily="34" charset="0"/>
                <a:ea typeface="Fira Sans" panose="020B0503050000020004" pitchFamily="34" charset="0"/>
              </a:rPr>
              <a:t>IL18</a:t>
            </a:r>
            <a:r>
              <a:rPr lang="en-US" sz="800" dirty="0">
                <a:solidFill>
                  <a:schemeClr val="bg1">
                    <a:lumMod val="50000"/>
                  </a:schemeClr>
                </a:solidFill>
                <a:latin typeface="Fira Sans" panose="020B0503050000020004" pitchFamily="34" charset="0"/>
                <a:ea typeface="Fira Sans" panose="020B0503050000020004" pitchFamily="34" charset="0"/>
              </a:rPr>
              <a:t>: Interleukin 18</a:t>
            </a:r>
          </a:p>
        </p:txBody>
      </p:sp>
      <p:pic>
        <p:nvPicPr>
          <p:cNvPr id="25" name="Picture 24">
            <a:extLst>
              <a:ext uri="{FF2B5EF4-FFF2-40B4-BE49-F238E27FC236}">
                <a16:creationId xmlns:a16="http://schemas.microsoft.com/office/drawing/2014/main" id="{3A30826D-04B5-4750-9E63-7C3C63F6D34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1259836" y="264827"/>
            <a:ext cx="707032" cy="534680"/>
          </a:xfrm>
          <a:prstGeom prst="rect">
            <a:avLst/>
          </a:prstGeom>
        </p:spPr>
      </p:pic>
      <p:sp>
        <p:nvSpPr>
          <p:cNvPr id="19" name="TextBox 18">
            <a:extLst>
              <a:ext uri="{FF2B5EF4-FFF2-40B4-BE49-F238E27FC236}">
                <a16:creationId xmlns:a16="http://schemas.microsoft.com/office/drawing/2014/main" id="{33FCBB16-99B8-4E51-9EF7-525A4721A4D3}"/>
              </a:ext>
            </a:extLst>
          </p:cNvPr>
          <p:cNvSpPr txBox="1"/>
          <p:nvPr/>
        </p:nvSpPr>
        <p:spPr>
          <a:xfrm>
            <a:off x="3394445" y="5757191"/>
            <a:ext cx="6096000" cy="366511"/>
          </a:xfrm>
          <a:prstGeom prst="rect">
            <a:avLst/>
          </a:prstGeom>
          <a:noFill/>
        </p:spPr>
        <p:txBody>
          <a:bodyPr wrap="square">
            <a:spAutoFit/>
          </a:bodyPr>
          <a:lstStyle/>
          <a:p>
            <a:pPr lvl="0">
              <a:lnSpc>
                <a:spcPct val="115000"/>
              </a:lnSpc>
              <a:spcAft>
                <a:spcPts val="600"/>
              </a:spcAft>
            </a:pPr>
            <a:r>
              <a:rPr lang="en-US" sz="800" dirty="0">
                <a:effectLst/>
                <a:latin typeface="Fira Sans" panose="020B0503050000020004" pitchFamily="34" charset="0"/>
                <a:ea typeface="Times New Roman" panose="02020603050405020304" pitchFamily="18" charset="0"/>
                <a:cs typeface="Times New Roman" panose="02020603050405020304" pitchFamily="18" charset="0"/>
              </a:rPr>
              <a:t>Source: Hu Z. et al., Protective effects of microRNA-22-3-p against retinal pigment epithelial inflammatory damage by targeting NLRP3 inflammasome, J. Cell Physiol. 2019, 234:18849-18857</a:t>
            </a:r>
            <a:endParaRPr lang="en-CH" sz="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08293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DBBFCFC-363F-40E6-9677-28F3D14F86A9}"/>
              </a:ext>
            </a:extLst>
          </p:cNvPr>
          <p:cNvSpPr/>
          <p:nvPr/>
        </p:nvSpPr>
        <p:spPr>
          <a:xfrm>
            <a:off x="2412274" y="2230734"/>
            <a:ext cx="1004166" cy="371789"/>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E89C2A0-53AB-42D8-8058-2719EFA2743F}"/>
              </a:ext>
            </a:extLst>
          </p:cNvPr>
          <p:cNvSpPr/>
          <p:nvPr/>
        </p:nvSpPr>
        <p:spPr>
          <a:xfrm>
            <a:off x="3930595" y="2610306"/>
            <a:ext cx="1004166" cy="371789"/>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CD7EA731-17DA-4062-A946-8F71886B9D08}"/>
              </a:ext>
            </a:extLst>
          </p:cNvPr>
          <p:cNvSpPr/>
          <p:nvPr/>
        </p:nvSpPr>
        <p:spPr>
          <a:xfrm>
            <a:off x="8947802" y="2283862"/>
            <a:ext cx="1004166" cy="371789"/>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3B9FDFC-9DE7-4FAD-BF56-50E47F7F68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31339" y="1960449"/>
            <a:ext cx="7301564" cy="3027600"/>
          </a:xfrm>
          <a:prstGeom prst="rect">
            <a:avLst/>
          </a:prstGeom>
        </p:spPr>
      </p:pic>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smtClean="0">
                <a:ln>
                  <a:noFill/>
                </a:ln>
                <a:solidFill>
                  <a:schemeClr val="tx1"/>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a:ln>
                <a:noFill/>
              </a:ln>
              <a:solidFill>
                <a:schemeClr val="tx1"/>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a:xfrm>
            <a:off x="468000" y="468000"/>
            <a:ext cx="9921326" cy="443198"/>
          </a:xfrm>
        </p:spPr>
        <p:txBody>
          <a:bodyPr/>
          <a:lstStyle/>
          <a:p>
            <a:r>
              <a:rPr lang="en-US" dirty="0">
                <a:solidFill>
                  <a:schemeClr val="accent6"/>
                </a:solidFill>
              </a:rPr>
              <a:t>Mechanism of skin inflammatory reactions: Inflammasome in keratinocytes is a key element</a:t>
            </a:r>
            <a:br>
              <a:rPr lang="en-US" dirty="0">
                <a:solidFill>
                  <a:schemeClr val="accent5"/>
                </a:solidFill>
              </a:rPr>
            </a:br>
            <a:endParaRPr lang="en-US" dirty="0">
              <a:solidFill>
                <a:schemeClr val="accent6"/>
              </a:solidFill>
            </a:endParaRP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26" name="TextBox 25">
            <a:extLst>
              <a:ext uri="{FF2B5EF4-FFF2-40B4-BE49-F238E27FC236}">
                <a16:creationId xmlns:a16="http://schemas.microsoft.com/office/drawing/2014/main" id="{BD318339-D98F-DB4F-B1D0-A7523435C7CF}"/>
              </a:ext>
            </a:extLst>
          </p:cNvPr>
          <p:cNvSpPr txBox="1"/>
          <p:nvPr/>
        </p:nvSpPr>
        <p:spPr>
          <a:xfrm>
            <a:off x="5018486" y="1604642"/>
            <a:ext cx="2941148" cy="230832"/>
          </a:xfrm>
          <a:prstGeom prst="rect">
            <a:avLst/>
          </a:prstGeom>
          <a:noFill/>
          <a:ln w="38100">
            <a:noFill/>
          </a:ln>
        </p:spPr>
        <p:txBody>
          <a:bodyPr wrap="square" lIns="0" tIns="0" rIns="0" bIns="0" rtlCol="0">
            <a:spAutoFit/>
          </a:bodyPr>
          <a:lstStyle/>
          <a:p>
            <a:pPr algn="ctr">
              <a:spcAft>
                <a:spcPts val="300"/>
              </a:spcAft>
              <a:tabLst>
                <a:tab pos="4664075" algn="l"/>
              </a:tabLst>
            </a:pPr>
            <a:r>
              <a:rPr lang="en-US" sz="1500" dirty="0">
                <a:solidFill>
                  <a:schemeClr val="accent5"/>
                </a:solidFill>
                <a:latin typeface="Fira Sans Medium" panose="020B0503050000020004" pitchFamily="34" charset="0"/>
              </a:rPr>
              <a:t>NLRP3-Inflammasome activation</a:t>
            </a:r>
          </a:p>
        </p:txBody>
      </p:sp>
      <p:sp>
        <p:nvSpPr>
          <p:cNvPr id="28" name="TextBox 27">
            <a:extLst>
              <a:ext uri="{FF2B5EF4-FFF2-40B4-BE49-F238E27FC236}">
                <a16:creationId xmlns:a16="http://schemas.microsoft.com/office/drawing/2014/main" id="{154C232B-92E0-AC40-B159-00F9680B7934}"/>
              </a:ext>
            </a:extLst>
          </p:cNvPr>
          <p:cNvSpPr txBox="1"/>
          <p:nvPr/>
        </p:nvSpPr>
        <p:spPr>
          <a:xfrm>
            <a:off x="472173" y="5019241"/>
            <a:ext cx="5094719" cy="923330"/>
          </a:xfrm>
          <a:prstGeom prst="rect">
            <a:avLst/>
          </a:prstGeom>
          <a:noFill/>
        </p:spPr>
        <p:txBody>
          <a:bodyPr wrap="square" lIns="0" tIns="0" rIns="0" bIns="0" rtlCol="0">
            <a:spAutoFit/>
          </a:bodyPr>
          <a:lstStyle/>
          <a:p>
            <a:r>
              <a:rPr lang="en-GB" sz="1200" dirty="0">
                <a:solidFill>
                  <a:srgbClr val="0070BA"/>
                </a:solidFill>
                <a:latin typeface="Fira Sans" panose="020B0503050000020004" pitchFamily="34" charset="0"/>
                <a:ea typeface="Fira Sans" panose="020B0503050000020004" pitchFamily="34" charset="0"/>
              </a:rPr>
              <a:t>UV, pollution or any oxidative stress induce the formation of the NLRP3-inflammasome, </a:t>
            </a:r>
            <a:r>
              <a:rPr lang="en-GB" sz="1200" dirty="0">
                <a:solidFill>
                  <a:schemeClr val="bg1">
                    <a:lumMod val="50000"/>
                  </a:schemeClr>
                </a:solidFill>
                <a:latin typeface="Fira Sans" panose="020B0503050000020004" pitchFamily="34" charset="0"/>
                <a:ea typeface="Fira Sans" panose="020B0503050000020004" pitchFamily="34" charset="0"/>
              </a:rPr>
              <a:t>especially in keratinocytes. This inflammasome is responsible for regulating the </a:t>
            </a:r>
            <a:r>
              <a:rPr lang="en-GB" sz="1200" dirty="0">
                <a:solidFill>
                  <a:srgbClr val="0070BA"/>
                </a:solidFill>
                <a:latin typeface="Fira Sans" panose="020B0503050000020004" pitchFamily="34" charset="0"/>
                <a:ea typeface="Fira Sans" panose="020B0503050000020004" pitchFamily="34" charset="0"/>
              </a:rPr>
              <a:t>immunological response, </a:t>
            </a:r>
            <a:r>
              <a:rPr lang="en-GB" sz="1200" dirty="0">
                <a:solidFill>
                  <a:schemeClr val="bg1">
                    <a:lumMod val="50000"/>
                  </a:schemeClr>
                </a:solidFill>
                <a:latin typeface="Fira Sans" panose="020B0503050000020004" pitchFamily="34" charset="0"/>
                <a:ea typeface="Fira Sans" panose="020B0503050000020004" pitchFamily="34" charset="0"/>
              </a:rPr>
              <a:t>triggers </a:t>
            </a:r>
            <a:r>
              <a:rPr lang="en-GB" sz="1200" dirty="0">
                <a:solidFill>
                  <a:srgbClr val="0070BA"/>
                </a:solidFill>
                <a:latin typeface="Fira Sans" panose="020B0503050000020004" pitchFamily="34" charset="0"/>
                <a:ea typeface="Fira Sans" panose="020B0503050000020004" pitchFamily="34" charset="0"/>
              </a:rPr>
              <a:t>the inflammatory response by cytokines production </a:t>
            </a:r>
            <a:r>
              <a:rPr lang="en-GB" sz="1200" dirty="0">
                <a:solidFill>
                  <a:schemeClr val="bg1">
                    <a:lumMod val="50000"/>
                  </a:schemeClr>
                </a:solidFill>
                <a:latin typeface="Fira Sans" panose="020B0503050000020004" pitchFamily="34" charset="0"/>
                <a:ea typeface="Fira Sans" panose="020B0503050000020004" pitchFamily="34" charset="0"/>
              </a:rPr>
              <a:t>such as </a:t>
            </a:r>
            <a:r>
              <a:rPr lang="en-GB" sz="1200" dirty="0">
                <a:solidFill>
                  <a:srgbClr val="0070C0"/>
                </a:solidFill>
                <a:latin typeface="Fira Sans" panose="020B0503050000020004" pitchFamily="34" charset="0"/>
                <a:ea typeface="Fira Sans" panose="020B0503050000020004" pitchFamily="34" charset="0"/>
              </a:rPr>
              <a:t>IL-1b</a:t>
            </a:r>
            <a:r>
              <a:rPr lang="en-GB" sz="1200" dirty="0">
                <a:solidFill>
                  <a:schemeClr val="bg1">
                    <a:lumMod val="50000"/>
                  </a:schemeClr>
                </a:solidFill>
                <a:latin typeface="Fira Sans" panose="020B0503050000020004" pitchFamily="34" charset="0"/>
                <a:ea typeface="Fira Sans" panose="020B0503050000020004" pitchFamily="34" charset="0"/>
              </a:rPr>
              <a:t> and IL-18. If it gets chronically activated, it </a:t>
            </a:r>
            <a:r>
              <a:rPr lang="en-GB" sz="1200" dirty="0">
                <a:solidFill>
                  <a:srgbClr val="0070BA"/>
                </a:solidFill>
                <a:latin typeface="Fira Sans" panose="020B0503050000020004" pitchFamily="34" charset="0"/>
                <a:ea typeface="Fira Sans" panose="020B0503050000020004" pitchFamily="34" charset="0"/>
              </a:rPr>
              <a:t>causes skin irritation and premature aging.</a:t>
            </a:r>
            <a:endParaRPr lang="en-US" sz="1200" i="1" dirty="0">
              <a:latin typeface="Fira Sans" panose="020B0503050000020004" pitchFamily="34" charset="0"/>
              <a:ea typeface="Fira Sans" panose="020B0503050000020004" pitchFamily="34" charset="0"/>
            </a:endParaRPr>
          </a:p>
        </p:txBody>
      </p:sp>
      <p:sp>
        <p:nvSpPr>
          <p:cNvPr id="34" name="TextBox 33">
            <a:extLst>
              <a:ext uri="{FF2B5EF4-FFF2-40B4-BE49-F238E27FC236}">
                <a16:creationId xmlns:a16="http://schemas.microsoft.com/office/drawing/2014/main" id="{AFBE7F6C-FF10-544C-9D8E-D607A8000C91}"/>
              </a:ext>
            </a:extLst>
          </p:cNvPr>
          <p:cNvSpPr txBox="1"/>
          <p:nvPr/>
        </p:nvSpPr>
        <p:spPr>
          <a:xfrm>
            <a:off x="467999" y="2347016"/>
            <a:ext cx="1834275" cy="2144177"/>
          </a:xfrm>
          <a:prstGeom prst="rect">
            <a:avLst/>
          </a:prstGeom>
          <a:noFill/>
        </p:spPr>
        <p:txBody>
          <a:bodyPr wrap="square" lIns="0" tIns="0" rIns="0" bIns="0" rtlCol="0">
            <a:spAutoFit/>
          </a:bodyPr>
          <a:lstStyle/>
          <a:p>
            <a:pPr>
              <a:spcAft>
                <a:spcPts val="800"/>
              </a:spcAft>
            </a:pPr>
            <a:r>
              <a:rPr lang="en-US" sz="1400" i="1" dirty="0">
                <a:solidFill>
                  <a:schemeClr val="accent6"/>
                </a:solidFill>
                <a:latin typeface="Fira Sans Medium" panose="020B0503050000020004" pitchFamily="34" charset="0"/>
                <a:ea typeface="Fira Sans" panose="020B0503050000020004" pitchFamily="34" charset="0"/>
              </a:rPr>
              <a:t>miR-22-3p</a:t>
            </a:r>
            <a:r>
              <a:rPr lang="en-US" sz="1200" i="1" dirty="0">
                <a:latin typeface="Fira Sans" panose="020B0503050000020004" pitchFamily="34" charset="0"/>
                <a:ea typeface="Fira Sans" panose="020B0503050000020004" pitchFamily="34" charset="0"/>
              </a:rPr>
              <a:t>, as gene blocker, is the regulator of the inflammasome</a:t>
            </a:r>
          </a:p>
          <a:p>
            <a:pPr>
              <a:spcAft>
                <a:spcPts val="800"/>
              </a:spcAft>
            </a:pPr>
            <a:r>
              <a:rPr lang="en-US" sz="1400" i="1" dirty="0">
                <a:solidFill>
                  <a:schemeClr val="accent6"/>
                </a:solidFill>
                <a:latin typeface="Fira Sans Medium" panose="020B0503050000020004" pitchFamily="34" charset="0"/>
                <a:ea typeface="Fira Sans" panose="020B0503050000020004" pitchFamily="34" charset="0"/>
              </a:rPr>
              <a:t>ASC</a:t>
            </a:r>
            <a:r>
              <a:rPr lang="en-US" sz="1200" i="1" dirty="0">
                <a:latin typeface="Fira Sans" panose="020B0503050000020004" pitchFamily="34" charset="0"/>
                <a:ea typeface="Fira Sans" panose="020B0503050000020004" pitchFamily="34" charset="0"/>
              </a:rPr>
              <a:t> recruits </a:t>
            </a:r>
            <a:r>
              <a:rPr lang="en-US" sz="1200" i="1" dirty="0">
                <a:solidFill>
                  <a:schemeClr val="bg1">
                    <a:lumMod val="50000"/>
                  </a:schemeClr>
                </a:solidFill>
                <a:latin typeface="Fira Sans Medium" panose="020B0503050000020004" pitchFamily="34" charset="0"/>
                <a:ea typeface="Fira Sans" panose="020B0503050000020004" pitchFamily="34" charset="0"/>
              </a:rPr>
              <a:t>Caspase-1</a:t>
            </a:r>
            <a:r>
              <a:rPr lang="en-US" sz="1200" i="1" dirty="0">
                <a:solidFill>
                  <a:schemeClr val="accent6"/>
                </a:solidFill>
                <a:latin typeface="Fira Sans Medium" panose="020B0503050000020004" pitchFamily="34" charset="0"/>
                <a:ea typeface="Fira Sans" panose="020B0503050000020004" pitchFamily="34" charset="0"/>
              </a:rPr>
              <a:t> </a:t>
            </a:r>
            <a:r>
              <a:rPr lang="en-US" sz="1200" i="1" dirty="0">
                <a:latin typeface="Fira Sans" panose="020B0503050000020004" pitchFamily="34" charset="0"/>
                <a:ea typeface="Fira Sans" panose="020B0503050000020004" pitchFamily="34" charset="0"/>
              </a:rPr>
              <a:t>to the complex forming the inflammasome</a:t>
            </a:r>
          </a:p>
          <a:p>
            <a:pPr>
              <a:spcAft>
                <a:spcPts val="800"/>
              </a:spcAft>
            </a:pPr>
            <a:r>
              <a:rPr lang="en-US" sz="1400" i="1" dirty="0">
                <a:solidFill>
                  <a:schemeClr val="accent6"/>
                </a:solidFill>
                <a:latin typeface="Fira Sans Medium" panose="020B0503050000020004" pitchFamily="34" charset="0"/>
                <a:ea typeface="Fira Sans" panose="020B0503050000020004" pitchFamily="34" charset="0"/>
              </a:rPr>
              <a:t>Inflammasome</a:t>
            </a:r>
            <a:r>
              <a:rPr lang="en-US" sz="1200" i="1" dirty="0">
                <a:solidFill>
                  <a:srgbClr val="7C807E"/>
                </a:solidFill>
                <a:latin typeface="Fira Sans" panose="020B0503050000020004" pitchFamily="34" charset="0"/>
                <a:ea typeface="Fira Sans" panose="020B0503050000020004" pitchFamily="34" charset="0"/>
              </a:rPr>
              <a:t> is intracellular multiprotein (</a:t>
            </a:r>
            <a:r>
              <a:rPr lang="en-US" sz="1200" i="1" dirty="0">
                <a:solidFill>
                  <a:srgbClr val="7C807E"/>
                </a:solidFill>
                <a:latin typeface="Fira Sans Medium" panose="020B0603050000020004" pitchFamily="34" charset="0"/>
                <a:ea typeface="Fira Sans Medium" panose="020B0603050000020004" pitchFamily="34" charset="0"/>
              </a:rPr>
              <a:t>NRPL3, ASC and Pro-Caspase-1</a:t>
            </a:r>
            <a:r>
              <a:rPr lang="en-US" sz="1200" i="1" dirty="0">
                <a:solidFill>
                  <a:srgbClr val="7C807E"/>
                </a:solidFill>
                <a:latin typeface="Fira Sans" panose="020B0503050000020004" pitchFamily="34" charset="0"/>
                <a:ea typeface="Fira Sans" panose="020B0503050000020004" pitchFamily="34" charset="0"/>
              </a:rPr>
              <a:t>) complex</a:t>
            </a:r>
            <a:endParaRPr lang="en-US" sz="1200" i="1" dirty="0">
              <a:latin typeface="Fira Sans" panose="020B0503050000020004" pitchFamily="34" charset="0"/>
              <a:ea typeface="Fira Sans" panose="020B0503050000020004" pitchFamily="34" charset="0"/>
            </a:endParaRPr>
          </a:p>
        </p:txBody>
      </p:sp>
      <p:sp>
        <p:nvSpPr>
          <p:cNvPr id="19" name="TextBox 18">
            <a:extLst>
              <a:ext uri="{FF2B5EF4-FFF2-40B4-BE49-F238E27FC236}">
                <a16:creationId xmlns:a16="http://schemas.microsoft.com/office/drawing/2014/main" id="{4F6358E8-469A-4795-83A2-89A746F01C6D}"/>
              </a:ext>
            </a:extLst>
          </p:cNvPr>
          <p:cNvSpPr txBox="1"/>
          <p:nvPr/>
        </p:nvSpPr>
        <p:spPr>
          <a:xfrm>
            <a:off x="5753742" y="6220425"/>
            <a:ext cx="6096000" cy="338554"/>
          </a:xfrm>
          <a:prstGeom prst="rect">
            <a:avLst/>
          </a:prstGeom>
          <a:noFill/>
        </p:spPr>
        <p:txBody>
          <a:bodyPr wrap="square">
            <a:spAutoFit/>
          </a:bodyPr>
          <a:lstStyle/>
          <a:p>
            <a:r>
              <a:rPr lang="en-US" sz="800" b="1" i="0" dirty="0">
                <a:solidFill>
                  <a:schemeClr val="bg1">
                    <a:lumMod val="50000"/>
                  </a:schemeClr>
                </a:solidFill>
                <a:effectLst/>
                <a:latin typeface="Fira Sans" panose="020B0503050000020004" pitchFamily="34" charset="0"/>
                <a:ea typeface="Fira Sans" panose="020B0503050000020004" pitchFamily="34" charset="0"/>
              </a:rPr>
              <a:t>ASC: </a:t>
            </a:r>
            <a:r>
              <a:rPr lang="en-US" sz="800" dirty="0">
                <a:solidFill>
                  <a:schemeClr val="bg1">
                    <a:lumMod val="50000"/>
                  </a:schemeClr>
                </a:solidFill>
                <a:latin typeface="Fira Sans" panose="020B0503050000020004" pitchFamily="34" charset="0"/>
                <a:ea typeface="Fira Sans" panose="020B0503050000020004" pitchFamily="34" charset="0"/>
              </a:rPr>
              <a:t>Apoptosis-associated Speck-like protein containing a Caspase recruitment domain</a:t>
            </a:r>
          </a:p>
          <a:p>
            <a:r>
              <a:rPr lang="en-US" sz="800" b="1" dirty="0">
                <a:solidFill>
                  <a:schemeClr val="bg1">
                    <a:lumMod val="50000"/>
                  </a:schemeClr>
                </a:solidFill>
                <a:latin typeface="Fira Sans" panose="020B0503050000020004" pitchFamily="34" charset="0"/>
                <a:ea typeface="Fira Sans" panose="020B0503050000020004" pitchFamily="34" charset="0"/>
              </a:rPr>
              <a:t>NLRP3:</a:t>
            </a:r>
            <a:r>
              <a:rPr lang="en-US" sz="800" b="0" i="0" dirty="0">
                <a:solidFill>
                  <a:schemeClr val="bg1">
                    <a:lumMod val="50000"/>
                  </a:schemeClr>
                </a:solidFill>
                <a:effectLst/>
                <a:latin typeface="Open Sans" panose="020B0606030504020204" pitchFamily="34" charset="0"/>
              </a:rPr>
              <a:t> </a:t>
            </a:r>
            <a:r>
              <a:rPr lang="en-US" sz="800" dirty="0">
                <a:solidFill>
                  <a:schemeClr val="bg1">
                    <a:lumMod val="50000"/>
                  </a:schemeClr>
                </a:solidFill>
                <a:latin typeface="Fira Sans" panose="020B0503050000020004" pitchFamily="34" charset="0"/>
                <a:ea typeface="Fira Sans" panose="020B0503050000020004" pitchFamily="34" charset="0"/>
              </a:rPr>
              <a:t>Nucleotide-binding domain, Leucine-rich Repeat family Pyrin domain containing 3</a:t>
            </a:r>
          </a:p>
        </p:txBody>
      </p:sp>
      <p:sp>
        <p:nvSpPr>
          <p:cNvPr id="22" name="TextBox 21">
            <a:extLst>
              <a:ext uri="{FF2B5EF4-FFF2-40B4-BE49-F238E27FC236}">
                <a16:creationId xmlns:a16="http://schemas.microsoft.com/office/drawing/2014/main" id="{2C934636-E8FB-45E8-B2C7-18C2615324A6}"/>
              </a:ext>
            </a:extLst>
          </p:cNvPr>
          <p:cNvSpPr txBox="1"/>
          <p:nvPr/>
        </p:nvSpPr>
        <p:spPr>
          <a:xfrm>
            <a:off x="438304" y="6548896"/>
            <a:ext cx="6784903" cy="215444"/>
          </a:xfrm>
          <a:prstGeom prst="rect">
            <a:avLst/>
          </a:prstGeom>
          <a:noFill/>
        </p:spPr>
        <p:txBody>
          <a:bodyPr wrap="square">
            <a:spAutoFit/>
          </a:bodyPr>
          <a:lstStyle/>
          <a:p>
            <a:r>
              <a:rPr lang="en-US" sz="800" dirty="0">
                <a:latin typeface="Fira Sans" panose="020B0503050000020004" pitchFamily="34" charset="0"/>
                <a:ea typeface="Fira Sans" panose="020B0503050000020004" pitchFamily="34" charset="0"/>
              </a:rPr>
              <a:t>Source: </a:t>
            </a:r>
            <a:r>
              <a:rPr lang="en-US" sz="800" dirty="0" err="1">
                <a:latin typeface="Fira Sans" panose="020B0503050000020004" pitchFamily="34" charset="0"/>
                <a:ea typeface="Fira Sans" panose="020B0503050000020004" pitchFamily="34" charset="0"/>
              </a:rPr>
              <a:t>Bauernfeind</a:t>
            </a:r>
            <a:r>
              <a:rPr lang="en-US" sz="800" dirty="0">
                <a:latin typeface="Fira Sans" panose="020B0503050000020004" pitchFamily="34" charset="0"/>
                <a:ea typeface="Fira Sans" panose="020B0503050000020004" pitchFamily="34" charset="0"/>
              </a:rPr>
              <a:t> F. et al., NLRP3 inflammasome activity is negatively controlled by miR-223, The Journal of Immunology, 2012, 189: 4175:4181</a:t>
            </a:r>
          </a:p>
        </p:txBody>
      </p:sp>
      <p:sp>
        <p:nvSpPr>
          <p:cNvPr id="31" name="TextBox 30">
            <a:extLst>
              <a:ext uri="{FF2B5EF4-FFF2-40B4-BE49-F238E27FC236}">
                <a16:creationId xmlns:a16="http://schemas.microsoft.com/office/drawing/2014/main" id="{AF0DF1CE-318F-7148-A67B-D4376CACE3A3}"/>
              </a:ext>
            </a:extLst>
          </p:cNvPr>
          <p:cNvSpPr txBox="1"/>
          <p:nvPr/>
        </p:nvSpPr>
        <p:spPr>
          <a:xfrm>
            <a:off x="10499325" y="2749911"/>
            <a:ext cx="1224675" cy="1154162"/>
          </a:xfrm>
          <a:prstGeom prst="rect">
            <a:avLst/>
          </a:prstGeom>
          <a:noFill/>
        </p:spPr>
        <p:txBody>
          <a:bodyPr wrap="square" lIns="0" tIns="0" rIns="0" bIns="0" rtlCol="0">
            <a:spAutoFit/>
          </a:bodyPr>
          <a:lstStyle/>
          <a:p>
            <a:r>
              <a:rPr lang="en-US" sz="1500" dirty="0">
                <a:solidFill>
                  <a:srgbClr val="FF0000"/>
                </a:solidFill>
                <a:latin typeface="Fira Sans Medium" panose="020B0503050000020004" pitchFamily="34" charset="0"/>
                <a:ea typeface="Fira Sans" panose="020B0503050000020004" pitchFamily="34" charset="0"/>
              </a:rPr>
              <a:t>Inflammation</a:t>
            </a:r>
          </a:p>
          <a:p>
            <a:r>
              <a:rPr lang="en-US" sz="1500" dirty="0">
                <a:solidFill>
                  <a:srgbClr val="FF0000"/>
                </a:solidFill>
                <a:latin typeface="Fira Sans Medium" panose="020B0503050000020004" pitchFamily="34" charset="0"/>
                <a:ea typeface="Fira Sans" panose="020B0503050000020004" pitchFamily="34" charset="0"/>
              </a:rPr>
              <a:t>Redness Irritation Itching Sensitive skin</a:t>
            </a:r>
          </a:p>
        </p:txBody>
      </p:sp>
      <p:sp>
        <p:nvSpPr>
          <p:cNvPr id="32" name="TextBox 31">
            <a:extLst>
              <a:ext uri="{FF2B5EF4-FFF2-40B4-BE49-F238E27FC236}">
                <a16:creationId xmlns:a16="http://schemas.microsoft.com/office/drawing/2014/main" id="{0B4326BB-5BB9-C241-97E6-F515E1940A95}"/>
              </a:ext>
            </a:extLst>
          </p:cNvPr>
          <p:cNvSpPr txBox="1"/>
          <p:nvPr/>
        </p:nvSpPr>
        <p:spPr>
          <a:xfrm>
            <a:off x="2412274" y="4086920"/>
            <a:ext cx="1425660" cy="692497"/>
          </a:xfrm>
          <a:prstGeom prst="rect">
            <a:avLst/>
          </a:prstGeom>
          <a:noFill/>
        </p:spPr>
        <p:txBody>
          <a:bodyPr wrap="square" lIns="0" tIns="0" rIns="0" bIns="0" rtlCol="0">
            <a:spAutoFit/>
          </a:bodyPr>
          <a:lstStyle/>
          <a:p>
            <a:pPr algn="r"/>
            <a:r>
              <a:rPr lang="en-US" sz="1500" dirty="0">
                <a:solidFill>
                  <a:srgbClr val="FF0000"/>
                </a:solidFill>
                <a:latin typeface="Fira Sans Medium" panose="020B0503050000020004" pitchFamily="34" charset="0"/>
                <a:ea typeface="Fira Sans" panose="020B0503050000020004" pitchFamily="34" charset="0"/>
              </a:rPr>
              <a:t>UV</a:t>
            </a:r>
          </a:p>
          <a:p>
            <a:pPr algn="r"/>
            <a:r>
              <a:rPr lang="en-US" sz="1500" dirty="0">
                <a:solidFill>
                  <a:srgbClr val="FF0000"/>
                </a:solidFill>
                <a:latin typeface="Fira Sans Medium" panose="020B0503050000020004" pitchFamily="34" charset="0"/>
                <a:ea typeface="Fira Sans" panose="020B0503050000020004" pitchFamily="34" charset="0"/>
              </a:rPr>
              <a:t>Pollution </a:t>
            </a:r>
          </a:p>
          <a:p>
            <a:pPr algn="r"/>
            <a:r>
              <a:rPr lang="en-US" sz="1500" dirty="0">
                <a:solidFill>
                  <a:srgbClr val="FF0000"/>
                </a:solidFill>
                <a:latin typeface="Fira Sans Medium" panose="020B0503050000020004" pitchFamily="34" charset="0"/>
                <a:ea typeface="Fira Sans" panose="020B0503050000020004" pitchFamily="34" charset="0"/>
              </a:rPr>
              <a:t>Oxidative stress</a:t>
            </a:r>
          </a:p>
        </p:txBody>
      </p:sp>
      <p:cxnSp>
        <p:nvCxnSpPr>
          <p:cNvPr id="35" name="Straight Arrow Connector 34">
            <a:extLst>
              <a:ext uri="{FF2B5EF4-FFF2-40B4-BE49-F238E27FC236}">
                <a16:creationId xmlns:a16="http://schemas.microsoft.com/office/drawing/2014/main" id="{750ADBDA-1A6A-5848-94ED-176209EBB111}"/>
              </a:ext>
            </a:extLst>
          </p:cNvPr>
          <p:cNvCxnSpPr>
            <a:cxnSpLocks/>
          </p:cNvCxnSpPr>
          <p:nvPr/>
        </p:nvCxnSpPr>
        <p:spPr>
          <a:xfrm>
            <a:off x="3930595" y="4199610"/>
            <a:ext cx="1087891"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799F78-AA43-524A-B9EE-AA488D3AA63A}"/>
              </a:ext>
            </a:extLst>
          </p:cNvPr>
          <p:cNvCxnSpPr>
            <a:cxnSpLocks/>
          </p:cNvCxnSpPr>
          <p:nvPr/>
        </p:nvCxnSpPr>
        <p:spPr>
          <a:xfrm>
            <a:off x="9832903" y="2851079"/>
            <a:ext cx="556423" cy="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55152137-15F4-4100-A6FC-D1EFA491CE75}"/>
              </a:ext>
            </a:extLst>
          </p:cNvPr>
          <p:cNvSpPr/>
          <p:nvPr/>
        </p:nvSpPr>
        <p:spPr>
          <a:xfrm>
            <a:off x="8056310" y="4733835"/>
            <a:ext cx="382592" cy="23793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C1BA6DE-CE04-4A2D-8D39-01C5AAB65A3D}"/>
              </a:ext>
            </a:extLst>
          </p:cNvPr>
          <p:cNvSpPr txBox="1"/>
          <p:nvPr/>
        </p:nvSpPr>
        <p:spPr>
          <a:xfrm>
            <a:off x="8523603" y="4736924"/>
            <a:ext cx="2274115" cy="276999"/>
          </a:xfrm>
          <a:prstGeom prst="rect">
            <a:avLst/>
          </a:prstGeom>
          <a:noFill/>
        </p:spPr>
        <p:txBody>
          <a:bodyPr wrap="square" rtlCol="0">
            <a:spAutoFit/>
          </a:bodyPr>
          <a:lstStyle/>
          <a:p>
            <a:r>
              <a:rPr lang="en-US" sz="1200" dirty="0">
                <a:solidFill>
                  <a:schemeClr val="accent6"/>
                </a:solidFill>
                <a:latin typeface="Fira Sans" panose="020B0503050000020004" pitchFamily="34" charset="0"/>
                <a:ea typeface="Fira Sans" panose="020B0503050000020004" pitchFamily="34" charset="0"/>
              </a:rPr>
              <a:t>Action of Vitamin B12</a:t>
            </a:r>
          </a:p>
        </p:txBody>
      </p:sp>
      <p:sp>
        <p:nvSpPr>
          <p:cNvPr id="6" name="TextBox 5">
            <a:extLst>
              <a:ext uri="{FF2B5EF4-FFF2-40B4-BE49-F238E27FC236}">
                <a16:creationId xmlns:a16="http://schemas.microsoft.com/office/drawing/2014/main" id="{83FCF557-02B3-4A98-A8BD-6CBE92925CB9}"/>
              </a:ext>
            </a:extLst>
          </p:cNvPr>
          <p:cNvSpPr txBox="1"/>
          <p:nvPr/>
        </p:nvSpPr>
        <p:spPr>
          <a:xfrm>
            <a:off x="6379405" y="5101049"/>
            <a:ext cx="4626535" cy="1077218"/>
          </a:xfrm>
          <a:prstGeom prst="rect">
            <a:avLst/>
          </a:prstGeom>
          <a:noFill/>
        </p:spPr>
        <p:txBody>
          <a:bodyPr wrap="square" rtlCol="0">
            <a:spAutoFit/>
          </a:bodyPr>
          <a:lstStyle/>
          <a:p>
            <a:r>
              <a:rPr lang="en-US" sz="1600" dirty="0">
                <a:solidFill>
                  <a:schemeClr val="accent6"/>
                </a:solidFill>
                <a:latin typeface="Fira Sans" panose="020B0503050000020004" pitchFamily="34" charset="0"/>
                <a:ea typeface="Fira Sans" panose="020B0503050000020004" pitchFamily="34" charset="0"/>
              </a:rPr>
              <a:t>Vitamin B12 upregulates miR-22-3-p which is the inhibitor of the NLRP3-inflammasome, reduces the ASC complex activation and finally slows down the cleavage of pro-IL1ß into active form</a:t>
            </a:r>
          </a:p>
        </p:txBody>
      </p:sp>
    </p:spTree>
    <p:extLst>
      <p:ext uri="{BB962C8B-B14F-4D97-AF65-F5344CB8AC3E}">
        <p14:creationId xmlns:p14="http://schemas.microsoft.com/office/powerpoint/2010/main" val="416366662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F3D864-0FDC-4712-B833-6EF22E50A560}"/>
              </a:ext>
            </a:extLst>
          </p:cNvPr>
          <p:cNvSpPr>
            <a:spLocks noGrp="1"/>
          </p:cNvSpPr>
          <p:nvPr>
            <p:ph type="sldNum" sz="quarter" idx="10"/>
          </p:nvPr>
        </p:nvSpPr>
        <p:spPr/>
        <p:txBody>
          <a:bodyPr/>
          <a:lstStyle/>
          <a:p>
            <a:fld id="{EC50C849-B97A-2B45-B78A-6D9C352F693C}" type="slidenum">
              <a:rPr lang="en-US" smtClean="0"/>
              <a:pPr/>
              <a:t>13</a:t>
            </a:fld>
            <a:endParaRPr lang="en-US" dirty="0"/>
          </a:p>
        </p:txBody>
      </p:sp>
      <p:sp>
        <p:nvSpPr>
          <p:cNvPr id="8" name="Title 7">
            <a:extLst>
              <a:ext uri="{FF2B5EF4-FFF2-40B4-BE49-F238E27FC236}">
                <a16:creationId xmlns:a16="http://schemas.microsoft.com/office/drawing/2014/main" id="{702B3892-E7D0-4B7E-94C3-9F725A4949A9}"/>
              </a:ext>
            </a:extLst>
          </p:cNvPr>
          <p:cNvSpPr>
            <a:spLocks noGrp="1"/>
          </p:cNvSpPr>
          <p:nvPr>
            <p:ph type="title"/>
          </p:nvPr>
        </p:nvSpPr>
        <p:spPr>
          <a:xfrm>
            <a:off x="468000" y="468000"/>
            <a:ext cx="9204918" cy="443198"/>
          </a:xfrm>
        </p:spPr>
        <p:txBody>
          <a:bodyPr/>
          <a:lstStyle/>
          <a:p>
            <a:r>
              <a:rPr lang="fr-CH" dirty="0">
                <a:solidFill>
                  <a:schemeClr val="accent6"/>
                </a:solidFill>
              </a:rPr>
              <a:t>DSM </a:t>
            </a:r>
            <a:r>
              <a:rPr lang="fr-CH" dirty="0" err="1">
                <a:solidFill>
                  <a:schemeClr val="accent6"/>
                </a:solidFill>
              </a:rPr>
              <a:t>scientists</a:t>
            </a:r>
            <a:r>
              <a:rPr lang="fr-CH" dirty="0">
                <a:solidFill>
                  <a:schemeClr val="accent6"/>
                </a:solidFill>
              </a:rPr>
              <a:t> </a:t>
            </a:r>
            <a:r>
              <a:rPr lang="fr-CH" dirty="0" err="1">
                <a:solidFill>
                  <a:schemeClr val="accent6"/>
                </a:solidFill>
              </a:rPr>
              <a:t>discovered</a:t>
            </a:r>
            <a:r>
              <a:rPr lang="fr-CH" dirty="0">
                <a:solidFill>
                  <a:schemeClr val="accent6"/>
                </a:solidFill>
              </a:rPr>
              <a:t> for the first time </a:t>
            </a:r>
            <a:r>
              <a:rPr lang="fr-CH" dirty="0" err="1">
                <a:solidFill>
                  <a:schemeClr val="accent6"/>
                </a:solidFill>
              </a:rPr>
              <a:t>that</a:t>
            </a:r>
            <a:r>
              <a:rPr lang="fr-CH" dirty="0">
                <a:solidFill>
                  <a:schemeClr val="accent6"/>
                </a:solidFill>
              </a:rPr>
              <a:t> </a:t>
            </a:r>
            <a:r>
              <a:rPr lang="fr-CH" dirty="0" err="1">
                <a:solidFill>
                  <a:schemeClr val="accent6"/>
                </a:solidFill>
              </a:rPr>
              <a:t>Vitamin</a:t>
            </a:r>
            <a:r>
              <a:rPr lang="fr-CH" dirty="0">
                <a:solidFill>
                  <a:schemeClr val="accent6"/>
                </a:solidFill>
              </a:rPr>
              <a:t> B12 </a:t>
            </a:r>
            <a:r>
              <a:rPr lang="fr-CH" dirty="0" err="1">
                <a:solidFill>
                  <a:schemeClr val="accent6"/>
                </a:solidFill>
              </a:rPr>
              <a:t>reduces</a:t>
            </a:r>
            <a:r>
              <a:rPr lang="fr-CH" dirty="0">
                <a:solidFill>
                  <a:schemeClr val="accent6"/>
                </a:solidFill>
              </a:rPr>
              <a:t> the inflammasome activation</a:t>
            </a:r>
            <a:endParaRPr lang="en-US" dirty="0">
              <a:solidFill>
                <a:schemeClr val="accent6"/>
              </a:solidFill>
            </a:endParaRPr>
          </a:p>
        </p:txBody>
      </p:sp>
      <p:sp>
        <p:nvSpPr>
          <p:cNvPr id="9" name="Text Placeholder 8">
            <a:extLst>
              <a:ext uri="{FF2B5EF4-FFF2-40B4-BE49-F238E27FC236}">
                <a16:creationId xmlns:a16="http://schemas.microsoft.com/office/drawing/2014/main" id="{BB52FC2C-B145-496A-BDDA-046131851ED5}"/>
              </a:ext>
            </a:extLst>
          </p:cNvPr>
          <p:cNvSpPr>
            <a:spLocks noGrp="1"/>
          </p:cNvSpPr>
          <p:nvPr>
            <p:ph type="body" sz="quarter" idx="13"/>
          </p:nvPr>
        </p:nvSpPr>
        <p:spPr>
          <a:xfrm>
            <a:off x="468000" y="1439797"/>
            <a:ext cx="11258862" cy="369332"/>
          </a:xfrm>
        </p:spPr>
        <p:txBody>
          <a:bodyPr/>
          <a:lstStyle/>
          <a:p>
            <a:r>
              <a:rPr lang="en-US" dirty="0">
                <a:solidFill>
                  <a:schemeClr val="accent5"/>
                </a:solidFill>
              </a:rPr>
              <a:t>Vitamin B12 reduces UV-B induced inflammasome activation ex-vivo</a:t>
            </a:r>
          </a:p>
        </p:txBody>
      </p:sp>
      <p:sp>
        <p:nvSpPr>
          <p:cNvPr id="33" name="TextBox 32">
            <a:extLst>
              <a:ext uri="{FF2B5EF4-FFF2-40B4-BE49-F238E27FC236}">
                <a16:creationId xmlns:a16="http://schemas.microsoft.com/office/drawing/2014/main" id="{EB29357E-F632-4ADE-A2FB-BADD97D9F09A}"/>
              </a:ext>
            </a:extLst>
          </p:cNvPr>
          <p:cNvSpPr txBox="1"/>
          <p:nvPr/>
        </p:nvSpPr>
        <p:spPr>
          <a:xfrm>
            <a:off x="468000" y="6033704"/>
            <a:ext cx="4515480" cy="246221"/>
          </a:xfrm>
          <a:prstGeom prst="rect">
            <a:avLst/>
          </a:prstGeom>
          <a:noFill/>
        </p:spPr>
        <p:txBody>
          <a:bodyPr wrap="square" lIns="0" tIns="0" rIns="0" bIns="0" rtlCol="0">
            <a:spAutoFit/>
          </a:bodyPr>
          <a:lstStyle/>
          <a:p>
            <a:r>
              <a:rPr lang="en-US" sz="800" dirty="0">
                <a:latin typeface="Fira Sans" panose="020B0503050000020004" pitchFamily="34" charset="0"/>
                <a:ea typeface="Fira Sans" panose="020B0503050000020004" pitchFamily="34" charset="0"/>
              </a:rPr>
              <a:t>Female donor 52 </a:t>
            </a:r>
            <a:r>
              <a:rPr lang="en-US" sz="800" dirty="0" err="1">
                <a:latin typeface="Fira Sans" panose="020B0503050000020004" pitchFamily="34" charset="0"/>
                <a:ea typeface="Fira Sans" panose="020B0503050000020004" pitchFamily="34" charset="0"/>
              </a:rPr>
              <a:t>yo</a:t>
            </a:r>
            <a:r>
              <a:rPr lang="en-US" sz="800" dirty="0">
                <a:latin typeface="Fira Sans" panose="020B0503050000020004" pitchFamily="34" charset="0"/>
                <a:ea typeface="Fira Sans" panose="020B0503050000020004" pitchFamily="34" charset="0"/>
              </a:rPr>
              <a:t> Caucasian. Vitamin B12 before and after UV-B irradiation. Day 1: skin explant culture – Day 2: UV stress – Day 3: biomarker testing</a:t>
            </a:r>
          </a:p>
        </p:txBody>
      </p:sp>
      <p:sp>
        <p:nvSpPr>
          <p:cNvPr id="41" name="TextBox 40">
            <a:extLst>
              <a:ext uri="{FF2B5EF4-FFF2-40B4-BE49-F238E27FC236}">
                <a16:creationId xmlns:a16="http://schemas.microsoft.com/office/drawing/2014/main" id="{9BF5DF2E-CBA0-4B66-8080-84EB90C725E3}"/>
              </a:ext>
            </a:extLst>
          </p:cNvPr>
          <p:cNvSpPr txBox="1"/>
          <p:nvPr/>
        </p:nvSpPr>
        <p:spPr>
          <a:xfrm>
            <a:off x="468000" y="2018395"/>
            <a:ext cx="4237863" cy="461665"/>
          </a:xfrm>
          <a:prstGeom prst="rect">
            <a:avLst/>
          </a:prstGeom>
          <a:noFill/>
        </p:spPr>
        <p:txBody>
          <a:bodyPr wrap="square" lIns="0" tIns="0" rIns="0" bIns="0" rtlCol="0">
            <a:spAutoFit/>
          </a:bodyPr>
          <a:lstStyle/>
          <a:p>
            <a:pPr algn="ctr"/>
            <a:r>
              <a:rPr lang="en-US" sz="1500" dirty="0">
                <a:latin typeface="Fira Sans" panose="020B0503050000020004" pitchFamily="34" charset="0"/>
                <a:ea typeface="Fira Sans" panose="020B0503050000020004" pitchFamily="34" charset="0"/>
              </a:rPr>
              <a:t>Vitamin B12 significantly up regulates by 61% miR-22-3p at 0.01%</a:t>
            </a:r>
          </a:p>
        </p:txBody>
      </p:sp>
      <p:sp>
        <p:nvSpPr>
          <p:cNvPr id="42" name="TextBox 41">
            <a:extLst>
              <a:ext uri="{FF2B5EF4-FFF2-40B4-BE49-F238E27FC236}">
                <a16:creationId xmlns:a16="http://schemas.microsoft.com/office/drawing/2014/main" id="{9DA272C1-6C77-4FC3-9A07-52F7C967F741}"/>
              </a:ext>
            </a:extLst>
          </p:cNvPr>
          <p:cNvSpPr txBox="1"/>
          <p:nvPr/>
        </p:nvSpPr>
        <p:spPr>
          <a:xfrm>
            <a:off x="5280833" y="1911386"/>
            <a:ext cx="4194453" cy="692497"/>
          </a:xfrm>
          <a:prstGeom prst="rect">
            <a:avLst/>
          </a:prstGeom>
          <a:noFill/>
        </p:spPr>
        <p:txBody>
          <a:bodyPr wrap="square" lIns="0" tIns="0" rIns="0" bIns="0" rtlCol="0">
            <a:spAutoFit/>
          </a:bodyPr>
          <a:lstStyle/>
          <a:p>
            <a:pPr algn="ctr"/>
            <a:r>
              <a:rPr lang="en-US" sz="1500" dirty="0">
                <a:latin typeface="Fira Sans" panose="020B0503050000020004" pitchFamily="34" charset="0"/>
                <a:ea typeface="Fira Sans" panose="020B0503050000020004" pitchFamily="34" charset="0"/>
              </a:rPr>
              <a:t>Vitamin B12 significantly down regulates ASC complex activation by 100%, to the level of non-treated, at 0.01% after UV-B stress</a:t>
            </a:r>
          </a:p>
        </p:txBody>
      </p:sp>
      <p:pic>
        <p:nvPicPr>
          <p:cNvPr id="52" name="Picture 51" descr="A picture containing text, dark, night sky&#10;&#10;Description automatically generated">
            <a:extLst>
              <a:ext uri="{FF2B5EF4-FFF2-40B4-BE49-F238E27FC236}">
                <a16:creationId xmlns:a16="http://schemas.microsoft.com/office/drawing/2014/main" id="{EA20DEB1-5822-422B-96B2-9EAB60E4B5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81075" y="1619357"/>
            <a:ext cx="1737083" cy="1306029"/>
          </a:xfrm>
          <a:prstGeom prst="rect">
            <a:avLst/>
          </a:prstGeom>
          <a:ln w="25400">
            <a:solidFill>
              <a:schemeClr val="bg1"/>
            </a:solidFill>
          </a:ln>
        </p:spPr>
      </p:pic>
      <p:pic>
        <p:nvPicPr>
          <p:cNvPr id="56" name="Picture 55" descr="A picture containing dark, worm, outdoor object&#10;&#10;Description automatically generated">
            <a:extLst>
              <a:ext uri="{FF2B5EF4-FFF2-40B4-BE49-F238E27FC236}">
                <a16:creationId xmlns:a16="http://schemas.microsoft.com/office/drawing/2014/main" id="{21575639-40E0-4AC4-A600-8E4CBD9F0093}"/>
              </a:ext>
            </a:extLst>
          </p:cNvPr>
          <p:cNvPicPr>
            <a:picLocks noChangeAspect="1"/>
          </p:cNvPicPr>
          <p:nvPr/>
        </p:nvPicPr>
        <p:blipFill>
          <a:blip r:embed="rId3"/>
          <a:stretch>
            <a:fillRect/>
          </a:stretch>
        </p:blipFill>
        <p:spPr>
          <a:xfrm>
            <a:off x="9981075" y="2999261"/>
            <a:ext cx="1737083" cy="1299681"/>
          </a:xfrm>
          <a:prstGeom prst="rect">
            <a:avLst/>
          </a:prstGeom>
          <a:ln w="25400">
            <a:solidFill>
              <a:schemeClr val="bg1"/>
            </a:solidFill>
          </a:ln>
        </p:spPr>
      </p:pic>
      <p:pic>
        <p:nvPicPr>
          <p:cNvPr id="58" name="Picture 57" descr="A picture containing dark&#10;&#10;Description automatically generated">
            <a:extLst>
              <a:ext uri="{FF2B5EF4-FFF2-40B4-BE49-F238E27FC236}">
                <a16:creationId xmlns:a16="http://schemas.microsoft.com/office/drawing/2014/main" id="{6A3EEFFD-EC50-44F2-827C-F37DC7274B8B}"/>
              </a:ext>
            </a:extLst>
          </p:cNvPr>
          <p:cNvPicPr>
            <a:picLocks noChangeAspect="1"/>
          </p:cNvPicPr>
          <p:nvPr/>
        </p:nvPicPr>
        <p:blipFill>
          <a:blip r:embed="rId4"/>
          <a:stretch>
            <a:fillRect/>
          </a:stretch>
        </p:blipFill>
        <p:spPr>
          <a:xfrm>
            <a:off x="9982316" y="4410196"/>
            <a:ext cx="1735842" cy="1276868"/>
          </a:xfrm>
          <a:prstGeom prst="rect">
            <a:avLst/>
          </a:prstGeom>
          <a:ln w="25400">
            <a:solidFill>
              <a:schemeClr val="bg1"/>
            </a:solidFill>
          </a:ln>
        </p:spPr>
      </p:pic>
      <p:sp>
        <p:nvSpPr>
          <p:cNvPr id="25" name="TextBox 24">
            <a:extLst>
              <a:ext uri="{FF2B5EF4-FFF2-40B4-BE49-F238E27FC236}">
                <a16:creationId xmlns:a16="http://schemas.microsoft.com/office/drawing/2014/main" id="{71D7E28A-C831-0146-96CF-0657D6772EB7}"/>
              </a:ext>
            </a:extLst>
          </p:cNvPr>
          <p:cNvSpPr txBox="1"/>
          <p:nvPr/>
        </p:nvSpPr>
        <p:spPr>
          <a:xfrm>
            <a:off x="580197" y="2694554"/>
            <a:ext cx="4233743" cy="230832"/>
          </a:xfrm>
          <a:prstGeom prst="rect">
            <a:avLst/>
          </a:prstGeom>
          <a:noFill/>
        </p:spPr>
        <p:txBody>
          <a:bodyPr wrap="square" lIns="0" tIns="0" rIns="0" bIns="0" rtlCol="0">
            <a:spAutoFit/>
          </a:bodyPr>
          <a:lstStyle/>
          <a:p>
            <a:pPr algn="ctr"/>
            <a:r>
              <a:rPr lang="en-US" sz="1500" dirty="0">
                <a:solidFill>
                  <a:schemeClr val="accent5"/>
                </a:solidFill>
                <a:latin typeface="Fira Sans Medium" panose="020B0503050000020004" pitchFamily="34" charset="0"/>
                <a:ea typeface="Fira Sans" panose="020B0503050000020004" pitchFamily="34" charset="0"/>
              </a:rPr>
              <a:t>miR-22-3p expression after UV stress</a:t>
            </a:r>
            <a:endParaRPr lang="en-US" sz="1500" dirty="0">
              <a:solidFill>
                <a:schemeClr val="accent5"/>
              </a:solidFill>
              <a:latin typeface="Fira Sans" panose="020B0503050000020004" pitchFamily="34" charset="0"/>
              <a:ea typeface="Fira Sans" panose="020B0503050000020004" pitchFamily="34" charset="0"/>
            </a:endParaRPr>
          </a:p>
        </p:txBody>
      </p:sp>
      <p:sp>
        <p:nvSpPr>
          <p:cNvPr id="26" name="TextBox 25">
            <a:extLst>
              <a:ext uri="{FF2B5EF4-FFF2-40B4-BE49-F238E27FC236}">
                <a16:creationId xmlns:a16="http://schemas.microsoft.com/office/drawing/2014/main" id="{0C932F8C-CEBA-5E4B-9277-47C948FCB8AA}"/>
              </a:ext>
            </a:extLst>
          </p:cNvPr>
          <p:cNvSpPr txBox="1"/>
          <p:nvPr/>
        </p:nvSpPr>
        <p:spPr>
          <a:xfrm>
            <a:off x="5261187" y="2694554"/>
            <a:ext cx="4233744" cy="230832"/>
          </a:xfrm>
          <a:prstGeom prst="rect">
            <a:avLst/>
          </a:prstGeom>
          <a:noFill/>
        </p:spPr>
        <p:txBody>
          <a:bodyPr wrap="square" lIns="0" tIns="0" rIns="0" bIns="0" rtlCol="0">
            <a:spAutoFit/>
          </a:bodyPr>
          <a:lstStyle/>
          <a:p>
            <a:pPr algn="ctr"/>
            <a:r>
              <a:rPr lang="en-US" sz="1500" dirty="0">
                <a:solidFill>
                  <a:schemeClr val="accent5"/>
                </a:solidFill>
                <a:latin typeface="Fira Sans Medium" panose="020B0503050000020004" pitchFamily="34" charset="0"/>
                <a:ea typeface="Fira Sans" panose="020B0503050000020004" pitchFamily="34" charset="0"/>
              </a:rPr>
              <a:t>Mean ASC intensity</a:t>
            </a:r>
            <a:endParaRPr lang="en-US" sz="1500" dirty="0">
              <a:solidFill>
                <a:schemeClr val="accent5"/>
              </a:solidFill>
              <a:latin typeface="Fira Sans" panose="020B0503050000020004" pitchFamily="34" charset="0"/>
              <a:ea typeface="Fira Sans" panose="020B0503050000020004" pitchFamily="34" charset="0"/>
            </a:endParaRPr>
          </a:p>
        </p:txBody>
      </p:sp>
      <p:sp>
        <p:nvSpPr>
          <p:cNvPr id="34" name="TextBox 33">
            <a:extLst>
              <a:ext uri="{FF2B5EF4-FFF2-40B4-BE49-F238E27FC236}">
                <a16:creationId xmlns:a16="http://schemas.microsoft.com/office/drawing/2014/main" id="{9438C0A1-7C2C-7643-9F26-F2C8318194E4}"/>
              </a:ext>
            </a:extLst>
          </p:cNvPr>
          <p:cNvSpPr txBox="1"/>
          <p:nvPr/>
        </p:nvSpPr>
        <p:spPr>
          <a:xfrm>
            <a:off x="11344638" y="1677810"/>
            <a:ext cx="298294" cy="169277"/>
          </a:xfrm>
          <a:prstGeom prst="rect">
            <a:avLst/>
          </a:prstGeom>
          <a:noFill/>
        </p:spPr>
        <p:txBody>
          <a:bodyPr wrap="square" lIns="0" tIns="0" rIns="0" bIns="0" rtlCol="0">
            <a:spAutoFit/>
          </a:bodyPr>
          <a:lstStyle/>
          <a:p>
            <a:pPr algn="r"/>
            <a:r>
              <a:rPr lang="en-US" sz="1100" dirty="0">
                <a:solidFill>
                  <a:schemeClr val="bg1"/>
                </a:solidFill>
                <a:latin typeface="Fira Sans" panose="020B0503050000020004" pitchFamily="34" charset="0"/>
                <a:ea typeface="Fira Sans" panose="020B0503050000020004" pitchFamily="34" charset="0"/>
              </a:rPr>
              <a:t>NS</a:t>
            </a:r>
          </a:p>
        </p:txBody>
      </p:sp>
      <p:sp>
        <p:nvSpPr>
          <p:cNvPr id="37" name="TextBox 36">
            <a:extLst>
              <a:ext uri="{FF2B5EF4-FFF2-40B4-BE49-F238E27FC236}">
                <a16:creationId xmlns:a16="http://schemas.microsoft.com/office/drawing/2014/main" id="{E53C541A-B553-124E-A7BF-3E01B07A402E}"/>
              </a:ext>
            </a:extLst>
          </p:cNvPr>
          <p:cNvSpPr txBox="1"/>
          <p:nvPr/>
        </p:nvSpPr>
        <p:spPr>
          <a:xfrm>
            <a:off x="10915727" y="4495986"/>
            <a:ext cx="727205" cy="169277"/>
          </a:xfrm>
          <a:prstGeom prst="rect">
            <a:avLst/>
          </a:prstGeom>
          <a:noFill/>
        </p:spPr>
        <p:txBody>
          <a:bodyPr wrap="square" lIns="0" tIns="0" rIns="0" bIns="0" rtlCol="0">
            <a:spAutoFit/>
          </a:bodyPr>
          <a:lstStyle/>
          <a:p>
            <a:pPr algn="r"/>
            <a:r>
              <a:rPr lang="en-US" sz="1100" dirty="0">
                <a:solidFill>
                  <a:schemeClr val="bg1"/>
                </a:solidFill>
                <a:latin typeface="Fira Sans" panose="020B0503050000020004" pitchFamily="34" charset="0"/>
                <a:ea typeface="Fira Sans" panose="020B0503050000020004" pitchFamily="34" charset="0"/>
              </a:rPr>
              <a:t>B12 0.01%</a:t>
            </a:r>
          </a:p>
        </p:txBody>
      </p:sp>
      <p:sp>
        <p:nvSpPr>
          <p:cNvPr id="38" name="TextBox 37">
            <a:extLst>
              <a:ext uri="{FF2B5EF4-FFF2-40B4-BE49-F238E27FC236}">
                <a16:creationId xmlns:a16="http://schemas.microsoft.com/office/drawing/2014/main" id="{DC46F90F-6AAA-254B-9788-76F0E46184A9}"/>
              </a:ext>
            </a:extLst>
          </p:cNvPr>
          <p:cNvSpPr txBox="1"/>
          <p:nvPr/>
        </p:nvSpPr>
        <p:spPr>
          <a:xfrm>
            <a:off x="10915727" y="3080713"/>
            <a:ext cx="727205" cy="169277"/>
          </a:xfrm>
          <a:prstGeom prst="rect">
            <a:avLst/>
          </a:prstGeom>
          <a:noFill/>
        </p:spPr>
        <p:txBody>
          <a:bodyPr wrap="square" lIns="0" tIns="0" rIns="0" bIns="0" rtlCol="0">
            <a:spAutoFit/>
          </a:bodyPr>
          <a:lstStyle/>
          <a:p>
            <a:pPr algn="r"/>
            <a:r>
              <a:rPr lang="en-US" sz="1100" dirty="0">
                <a:solidFill>
                  <a:schemeClr val="bg1"/>
                </a:solidFill>
                <a:latin typeface="Fira Sans" panose="020B0503050000020004" pitchFamily="34" charset="0"/>
                <a:ea typeface="Fira Sans" panose="020B0503050000020004" pitchFamily="34" charset="0"/>
              </a:rPr>
              <a:t>UV</a:t>
            </a:r>
          </a:p>
        </p:txBody>
      </p:sp>
      <p:pic>
        <p:nvPicPr>
          <p:cNvPr id="46" name="Picture 20">
            <a:extLst>
              <a:ext uri="{FF2B5EF4-FFF2-40B4-BE49-F238E27FC236}">
                <a16:creationId xmlns:a16="http://schemas.microsoft.com/office/drawing/2014/main" id="{6822C375-3050-7342-9285-96944871F1A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88390" y="342576"/>
            <a:ext cx="972000" cy="38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F7D93"/>
                  </a:outerShdw>
                </a:effectLst>
              </a14:hiddenEffects>
            </a:ext>
          </a:extLst>
        </p:spPr>
      </p:pic>
      <p:pic>
        <p:nvPicPr>
          <p:cNvPr id="50" name="Picture 49" descr="A close up of a sign&#10;&#10;Description automatically generated">
            <a:extLst>
              <a:ext uri="{FF2B5EF4-FFF2-40B4-BE49-F238E27FC236}">
                <a16:creationId xmlns:a16="http://schemas.microsoft.com/office/drawing/2014/main" id="{B3218934-F48A-7E49-970A-E4210C1BFA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52235">
            <a:off x="9381660" y="200975"/>
            <a:ext cx="720000" cy="672000"/>
          </a:xfrm>
          <a:prstGeom prst="rect">
            <a:avLst/>
          </a:prstGeom>
        </p:spPr>
      </p:pic>
      <p:pic>
        <p:nvPicPr>
          <p:cNvPr id="35" name="Picture 34">
            <a:extLst>
              <a:ext uri="{FF2B5EF4-FFF2-40B4-BE49-F238E27FC236}">
                <a16:creationId xmlns:a16="http://schemas.microsoft.com/office/drawing/2014/main" id="{B0C5933C-3C7C-49A8-8848-1CD41C23185E}"/>
              </a:ext>
            </a:extLst>
          </p:cNvPr>
          <p:cNvPicPr>
            <a:picLocks noChangeAspect="1"/>
          </p:cNvPicPr>
          <p:nvPr/>
        </p:nvPicPr>
        <p:blipFill>
          <a:blip r:embed="rId7"/>
          <a:srcRect/>
          <a:stretch/>
        </p:blipFill>
        <p:spPr>
          <a:xfrm>
            <a:off x="468000" y="2951005"/>
            <a:ext cx="4237862" cy="2930139"/>
          </a:xfrm>
          <a:prstGeom prst="rect">
            <a:avLst/>
          </a:prstGeom>
        </p:spPr>
      </p:pic>
      <p:pic>
        <p:nvPicPr>
          <p:cNvPr id="36" name="Picture 35">
            <a:extLst>
              <a:ext uri="{FF2B5EF4-FFF2-40B4-BE49-F238E27FC236}">
                <a16:creationId xmlns:a16="http://schemas.microsoft.com/office/drawing/2014/main" id="{B3B4FD38-3328-4A82-97B6-322D54FFCFA4}"/>
              </a:ext>
            </a:extLst>
          </p:cNvPr>
          <p:cNvPicPr>
            <a:picLocks noChangeAspect="1"/>
          </p:cNvPicPr>
          <p:nvPr/>
        </p:nvPicPr>
        <p:blipFill>
          <a:blip r:embed="rId8"/>
          <a:srcRect/>
          <a:stretch/>
        </p:blipFill>
        <p:spPr>
          <a:xfrm>
            <a:off x="5212893" y="2932975"/>
            <a:ext cx="4262392" cy="2962712"/>
          </a:xfrm>
          <a:prstGeom prst="rect">
            <a:avLst/>
          </a:prstGeom>
        </p:spPr>
      </p:pic>
      <p:pic>
        <p:nvPicPr>
          <p:cNvPr id="39" name="Picture 38">
            <a:extLst>
              <a:ext uri="{FF2B5EF4-FFF2-40B4-BE49-F238E27FC236}">
                <a16:creationId xmlns:a16="http://schemas.microsoft.com/office/drawing/2014/main" id="{F06F4940-65E6-4793-8922-28E97399A6C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247119" y="264826"/>
            <a:ext cx="719749" cy="544297"/>
          </a:xfrm>
          <a:prstGeom prst="rect">
            <a:avLst/>
          </a:prstGeom>
        </p:spPr>
      </p:pic>
      <p:sp>
        <p:nvSpPr>
          <p:cNvPr id="40" name="TextBox 39">
            <a:extLst>
              <a:ext uri="{FF2B5EF4-FFF2-40B4-BE49-F238E27FC236}">
                <a16:creationId xmlns:a16="http://schemas.microsoft.com/office/drawing/2014/main" id="{81DDE0AB-9941-435D-93DA-DD2171E08D87}"/>
              </a:ext>
            </a:extLst>
          </p:cNvPr>
          <p:cNvSpPr txBox="1"/>
          <p:nvPr/>
        </p:nvSpPr>
        <p:spPr>
          <a:xfrm>
            <a:off x="5280833" y="5870412"/>
            <a:ext cx="1726065" cy="246221"/>
          </a:xfrm>
          <a:prstGeom prst="rect">
            <a:avLst/>
          </a:prstGeom>
          <a:noFill/>
        </p:spPr>
        <p:txBody>
          <a:bodyPr wrap="square" lIns="0" tIns="0" rIns="0" bIns="0" rtlCol="0">
            <a:spAutoFit/>
          </a:bodyPr>
          <a:lstStyle/>
          <a:p>
            <a:r>
              <a:rPr lang="en-US" sz="800" dirty="0">
                <a:latin typeface="Fira Sans" panose="020B0503050000020004" pitchFamily="34" charset="0"/>
                <a:ea typeface="Fira Sans" panose="020B0503050000020004" pitchFamily="34" charset="0"/>
              </a:rPr>
              <a:t>*** vs NT NS p&lt;0.001</a:t>
            </a:r>
            <a:br>
              <a:rPr lang="en-US" sz="800" dirty="0">
                <a:latin typeface="Fira Sans" panose="020B0503050000020004" pitchFamily="34" charset="0"/>
                <a:ea typeface="Fira Sans" panose="020B0503050000020004" pitchFamily="34" charset="0"/>
              </a:rPr>
            </a:br>
            <a:r>
              <a:rPr lang="en-US" sz="800" dirty="0">
                <a:latin typeface="Fira Sans" panose="020B0503050000020004" pitchFamily="34" charset="0"/>
                <a:ea typeface="Fira Sans" panose="020B0503050000020004" pitchFamily="34" charset="0"/>
              </a:rPr>
              <a:t>+++ vs NT UV p&lt;0.001</a:t>
            </a:r>
          </a:p>
        </p:txBody>
      </p:sp>
      <p:sp>
        <p:nvSpPr>
          <p:cNvPr id="43" name="TextBox 42">
            <a:extLst>
              <a:ext uri="{FF2B5EF4-FFF2-40B4-BE49-F238E27FC236}">
                <a16:creationId xmlns:a16="http://schemas.microsoft.com/office/drawing/2014/main" id="{ADCCE2C7-7A11-459C-876B-6A16A4407A6A}"/>
              </a:ext>
            </a:extLst>
          </p:cNvPr>
          <p:cNvSpPr txBox="1"/>
          <p:nvPr/>
        </p:nvSpPr>
        <p:spPr>
          <a:xfrm>
            <a:off x="919163" y="3574503"/>
            <a:ext cx="1107757" cy="246221"/>
          </a:xfrm>
          <a:prstGeom prst="rect">
            <a:avLst/>
          </a:prstGeom>
          <a:noFill/>
        </p:spPr>
        <p:txBody>
          <a:bodyPr wrap="square" lIns="0" tIns="0" rIns="0" bIns="0" rtlCol="0">
            <a:spAutoFit/>
          </a:bodyPr>
          <a:lstStyle/>
          <a:p>
            <a:r>
              <a:rPr lang="en-US" sz="800" dirty="0">
                <a:latin typeface="Fira Sans" panose="020B0503050000020004" pitchFamily="34" charset="0"/>
                <a:ea typeface="Fira Sans" panose="020B0503050000020004" pitchFamily="34" charset="0"/>
              </a:rPr>
              <a:t>* Stat vs NT NS p&lt;0.05</a:t>
            </a:r>
          </a:p>
          <a:p>
            <a:r>
              <a:rPr lang="en-US" sz="800" dirty="0">
                <a:latin typeface="Fira Sans" panose="020B0503050000020004" pitchFamily="34" charset="0"/>
                <a:ea typeface="Fira Sans" panose="020B0503050000020004" pitchFamily="34" charset="0"/>
              </a:rPr>
              <a:t>+ Stat vs NT UV p&gt;0.05</a:t>
            </a:r>
          </a:p>
        </p:txBody>
      </p:sp>
      <p:sp>
        <p:nvSpPr>
          <p:cNvPr id="45" name="TextBox 44">
            <a:extLst>
              <a:ext uri="{FF2B5EF4-FFF2-40B4-BE49-F238E27FC236}">
                <a16:creationId xmlns:a16="http://schemas.microsoft.com/office/drawing/2014/main" id="{A4548A2F-749B-4FC6-8C7E-78AFE5514F65}"/>
              </a:ext>
            </a:extLst>
          </p:cNvPr>
          <p:cNvSpPr txBox="1"/>
          <p:nvPr/>
        </p:nvSpPr>
        <p:spPr>
          <a:xfrm>
            <a:off x="5552056" y="6299980"/>
            <a:ext cx="6304280" cy="215444"/>
          </a:xfrm>
          <a:prstGeom prst="rect">
            <a:avLst/>
          </a:prstGeom>
          <a:noFill/>
        </p:spPr>
        <p:txBody>
          <a:bodyPr wrap="square">
            <a:spAutoFit/>
          </a:bodyPr>
          <a:lstStyle/>
          <a:p>
            <a:r>
              <a:rPr lang="en-US" sz="800" b="1" i="0" dirty="0">
                <a:solidFill>
                  <a:schemeClr val="bg1">
                    <a:lumMod val="50000"/>
                  </a:schemeClr>
                </a:solidFill>
                <a:effectLst/>
                <a:latin typeface="Fira Sans" panose="020B0503050000020004" pitchFamily="34" charset="0"/>
                <a:ea typeface="Fira Sans" panose="020B0503050000020004" pitchFamily="34" charset="0"/>
              </a:rPr>
              <a:t>ASC: </a:t>
            </a:r>
            <a:r>
              <a:rPr lang="en-US" sz="800" dirty="0">
                <a:solidFill>
                  <a:schemeClr val="bg1">
                    <a:lumMod val="50000"/>
                  </a:schemeClr>
                </a:solidFill>
                <a:latin typeface="Fira Sans" panose="020B0503050000020004" pitchFamily="34" charset="0"/>
                <a:ea typeface="Fira Sans" panose="020B0503050000020004" pitchFamily="34" charset="0"/>
              </a:rPr>
              <a:t>Apoptosis-associated Speck-like protein containing a Caspase recruitment domain</a:t>
            </a:r>
          </a:p>
        </p:txBody>
      </p:sp>
    </p:spTree>
    <p:extLst>
      <p:ext uri="{BB962C8B-B14F-4D97-AF65-F5344CB8AC3E}">
        <p14:creationId xmlns:p14="http://schemas.microsoft.com/office/powerpoint/2010/main" val="187130686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with pink hair&#10;&#10;Description automatically generated">
            <a:extLst>
              <a:ext uri="{FF2B5EF4-FFF2-40B4-BE49-F238E27FC236}">
                <a16:creationId xmlns:a16="http://schemas.microsoft.com/office/drawing/2014/main" id="{C90F0924-02F6-DB40-B793-2BEAD1F6BED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Rectangle 5">
            <a:extLst>
              <a:ext uri="{FF2B5EF4-FFF2-40B4-BE49-F238E27FC236}">
                <a16:creationId xmlns:a16="http://schemas.microsoft.com/office/drawing/2014/main" id="{33E593DE-DE79-4045-AEAF-18F71DB95C3B}"/>
              </a:ext>
            </a:extLst>
          </p:cNvPr>
          <p:cNvSpPr/>
          <p:nvPr/>
        </p:nvSpPr>
        <p:spPr>
          <a:xfrm>
            <a:off x="0" y="0"/>
            <a:ext cx="6096000" cy="6858000"/>
          </a:xfrm>
          <a:prstGeom prst="rect">
            <a:avLst/>
          </a:prstGeom>
          <a:gradFill>
            <a:gsLst>
              <a:gs pos="0">
                <a:schemeClr val="bg1">
                  <a:alpha val="80000"/>
                </a:schemeClr>
              </a:gs>
              <a:gs pos="99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127D7B8-9F7C-4D4E-925B-B31D67E7419C}"/>
              </a:ext>
            </a:extLst>
          </p:cNvPr>
          <p:cNvSpPr txBox="1"/>
          <p:nvPr/>
        </p:nvSpPr>
        <p:spPr>
          <a:xfrm>
            <a:off x="782291" y="4894205"/>
            <a:ext cx="1107757" cy="246221"/>
          </a:xfrm>
          <a:prstGeom prst="rect">
            <a:avLst/>
          </a:prstGeom>
          <a:noFill/>
        </p:spPr>
        <p:txBody>
          <a:bodyPr wrap="square" lIns="0" tIns="0" rIns="0" bIns="0" rtlCol="0">
            <a:spAutoFit/>
          </a:bodyPr>
          <a:lstStyle/>
          <a:p>
            <a:r>
              <a:rPr lang="en-US" sz="800" dirty="0">
                <a:latin typeface="Fira Sans" panose="020B0503050000020004" pitchFamily="34" charset="0"/>
                <a:ea typeface="Fira Sans" panose="020B0503050000020004" pitchFamily="34" charset="0"/>
              </a:rPr>
              <a:t>* Stat vs NT NS p&lt;0.05</a:t>
            </a:r>
          </a:p>
          <a:p>
            <a:r>
              <a:rPr lang="en-US" sz="800" dirty="0">
                <a:latin typeface="Fira Sans" panose="020B0503050000020004" pitchFamily="34" charset="0"/>
                <a:ea typeface="Fira Sans" panose="020B0503050000020004" pitchFamily="34" charset="0"/>
              </a:rPr>
              <a:t>+ Stat vs NT UV p&gt;0.05</a:t>
            </a:r>
          </a:p>
        </p:txBody>
      </p:sp>
      <p:sp>
        <p:nvSpPr>
          <p:cNvPr id="7" name="Slide Number Placeholder 6">
            <a:extLst>
              <a:ext uri="{FF2B5EF4-FFF2-40B4-BE49-F238E27FC236}">
                <a16:creationId xmlns:a16="http://schemas.microsoft.com/office/drawing/2014/main" id="{C0F3D864-0FDC-4712-B833-6EF22E50A560}"/>
              </a:ext>
            </a:extLst>
          </p:cNvPr>
          <p:cNvSpPr>
            <a:spLocks noGrp="1"/>
          </p:cNvSpPr>
          <p:nvPr>
            <p:ph type="sldNum" sz="quarter" idx="11"/>
          </p:nvPr>
        </p:nvSpPr>
        <p:spPr/>
        <p:txBody>
          <a:bodyPr/>
          <a:lstStyle/>
          <a:p>
            <a:fld id="{EC50C849-B97A-2B45-B78A-6D9C352F693C}" type="slidenum">
              <a:rPr lang="en-US" smtClean="0"/>
              <a:pPr/>
              <a:t>14</a:t>
            </a:fld>
            <a:endParaRPr lang="en-US" dirty="0"/>
          </a:p>
        </p:txBody>
      </p:sp>
      <p:sp>
        <p:nvSpPr>
          <p:cNvPr id="14" name="TextBox 13">
            <a:extLst>
              <a:ext uri="{FF2B5EF4-FFF2-40B4-BE49-F238E27FC236}">
                <a16:creationId xmlns:a16="http://schemas.microsoft.com/office/drawing/2014/main" id="{068FA305-8FFE-48EA-93C2-827C3F93C3B5}"/>
              </a:ext>
            </a:extLst>
          </p:cNvPr>
          <p:cNvSpPr txBox="1"/>
          <p:nvPr/>
        </p:nvSpPr>
        <p:spPr>
          <a:xfrm>
            <a:off x="468000" y="5347382"/>
            <a:ext cx="5008351" cy="773809"/>
          </a:xfrm>
          <a:prstGeom prst="round2DiagRect">
            <a:avLst/>
          </a:prstGeom>
          <a:solidFill>
            <a:schemeClr val="accent6">
              <a:alpha val="50000"/>
            </a:schemeClr>
          </a:solidFill>
          <a:ln w="38100">
            <a:solidFill>
              <a:schemeClr val="accent6"/>
            </a:solidFill>
          </a:ln>
        </p:spPr>
        <p:txBody>
          <a:bodyPr wrap="square" lIns="72000" tIns="72000" rIns="72000" bIns="72000" rtlCol="0">
            <a:spAutoFit/>
          </a:bodyPr>
          <a:lstStyle/>
          <a:p>
            <a:r>
              <a:rPr lang="en-US" dirty="0">
                <a:solidFill>
                  <a:schemeClr val="bg1"/>
                </a:solidFill>
                <a:latin typeface="Fira Sans Medium" panose="020B0503050000020004" pitchFamily="34" charset="0"/>
              </a:rPr>
              <a:t>Vitamin B12 reduces the increase of IL1-beta production after UV-B stress by 35% at 0.01%</a:t>
            </a:r>
          </a:p>
        </p:txBody>
      </p:sp>
      <p:pic>
        <p:nvPicPr>
          <p:cNvPr id="23" name="Picture 20">
            <a:extLst>
              <a:ext uri="{FF2B5EF4-FFF2-40B4-BE49-F238E27FC236}">
                <a16:creationId xmlns:a16="http://schemas.microsoft.com/office/drawing/2014/main" id="{0FB82553-BB7E-0949-88FC-2593E73589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88390" y="342576"/>
            <a:ext cx="972000" cy="38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F7D93"/>
                  </a:outerShdw>
                </a:effectLst>
              </a14:hiddenEffects>
            </a:ext>
          </a:extLst>
        </p:spPr>
      </p:pic>
      <p:pic>
        <p:nvPicPr>
          <p:cNvPr id="24" name="Picture 23" descr="A close up of a sign&#10;&#10;Description automatically generated">
            <a:extLst>
              <a:ext uri="{FF2B5EF4-FFF2-40B4-BE49-F238E27FC236}">
                <a16:creationId xmlns:a16="http://schemas.microsoft.com/office/drawing/2014/main" id="{394C1DA3-55A1-4346-AD13-70BAD4EFA8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52235">
            <a:off x="9381660" y="200975"/>
            <a:ext cx="720000" cy="672000"/>
          </a:xfrm>
          <a:prstGeom prst="rect">
            <a:avLst/>
          </a:prstGeom>
        </p:spPr>
      </p:pic>
      <p:sp>
        <p:nvSpPr>
          <p:cNvPr id="8" name="Title 7">
            <a:extLst>
              <a:ext uri="{FF2B5EF4-FFF2-40B4-BE49-F238E27FC236}">
                <a16:creationId xmlns:a16="http://schemas.microsoft.com/office/drawing/2014/main" id="{702B3892-E7D0-4B7E-94C3-9F725A4949A9}"/>
              </a:ext>
            </a:extLst>
          </p:cNvPr>
          <p:cNvSpPr>
            <a:spLocks noGrp="1"/>
          </p:cNvSpPr>
          <p:nvPr>
            <p:ph type="ctrTitle"/>
          </p:nvPr>
        </p:nvSpPr>
        <p:spPr>
          <a:xfrm>
            <a:off x="467999" y="468000"/>
            <a:ext cx="7972616" cy="1772793"/>
          </a:xfrm>
        </p:spPr>
        <p:txBody>
          <a:bodyPr/>
          <a:lstStyle/>
          <a:p>
            <a:r>
              <a:rPr lang="en-US" dirty="0">
                <a:solidFill>
                  <a:schemeClr val="accent6"/>
                </a:solidFill>
              </a:rPr>
              <a:t>Vitamin B12 reduces the pro-inflammatory cytokine IL-1 beta after UV-B stress </a:t>
            </a:r>
            <a:r>
              <a:rPr lang="en-US" i="1" dirty="0">
                <a:solidFill>
                  <a:schemeClr val="accent6"/>
                </a:solidFill>
              </a:rPr>
              <a:t>ex-vivo</a:t>
            </a:r>
            <a:br>
              <a:rPr lang="en-US" dirty="0">
                <a:solidFill>
                  <a:schemeClr val="accent5"/>
                </a:solidFill>
              </a:rPr>
            </a:br>
            <a:endParaRPr lang="en-US" dirty="0">
              <a:solidFill>
                <a:schemeClr val="accent6"/>
              </a:solidFill>
            </a:endParaRPr>
          </a:p>
        </p:txBody>
      </p:sp>
      <p:pic>
        <p:nvPicPr>
          <p:cNvPr id="15" name="Picture 14">
            <a:extLst>
              <a:ext uri="{FF2B5EF4-FFF2-40B4-BE49-F238E27FC236}">
                <a16:creationId xmlns:a16="http://schemas.microsoft.com/office/drawing/2014/main" id="{26922CC4-1FDE-4597-8292-EF3E20AF606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247119" y="264826"/>
            <a:ext cx="719749" cy="544297"/>
          </a:xfrm>
          <a:prstGeom prst="rect">
            <a:avLst/>
          </a:prstGeom>
        </p:spPr>
      </p:pic>
      <p:pic>
        <p:nvPicPr>
          <p:cNvPr id="16" name="Picture 15">
            <a:extLst>
              <a:ext uri="{FF2B5EF4-FFF2-40B4-BE49-F238E27FC236}">
                <a16:creationId xmlns:a16="http://schemas.microsoft.com/office/drawing/2014/main" id="{A0B83675-583B-43C4-85E7-93B012A7BADC}"/>
              </a:ext>
            </a:extLst>
          </p:cNvPr>
          <p:cNvPicPr>
            <a:picLocks noChangeAspect="1"/>
          </p:cNvPicPr>
          <p:nvPr/>
        </p:nvPicPr>
        <p:blipFill>
          <a:blip r:embed="rId6"/>
          <a:srcRect/>
          <a:stretch/>
        </p:blipFill>
        <p:spPr>
          <a:xfrm>
            <a:off x="471269" y="1608830"/>
            <a:ext cx="4933485" cy="3383657"/>
          </a:xfrm>
          <a:prstGeom prst="rect">
            <a:avLst/>
          </a:prstGeom>
        </p:spPr>
      </p:pic>
    </p:spTree>
    <p:extLst>
      <p:ext uri="{BB962C8B-B14F-4D97-AF65-F5344CB8AC3E}">
        <p14:creationId xmlns:p14="http://schemas.microsoft.com/office/powerpoint/2010/main" val="126245288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441BD5-CC07-7A44-9E7B-2029C93754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66"/>
          <a:stretch/>
        </p:blipFill>
        <p:spPr>
          <a:xfrm>
            <a:off x="2073257" y="2060967"/>
            <a:ext cx="8110770" cy="4103211"/>
          </a:xfrm>
          <a:prstGeom prst="rect">
            <a:avLst/>
          </a:prstGeom>
        </p:spPr>
      </p:pic>
      <p:sp>
        <p:nvSpPr>
          <p:cNvPr id="7" name="Slide Number Placeholder 6">
            <a:extLst>
              <a:ext uri="{FF2B5EF4-FFF2-40B4-BE49-F238E27FC236}">
                <a16:creationId xmlns:a16="http://schemas.microsoft.com/office/drawing/2014/main" id="{C0F3D864-0FDC-4712-B833-6EF22E50A560}"/>
              </a:ext>
            </a:extLst>
          </p:cNvPr>
          <p:cNvSpPr>
            <a:spLocks noGrp="1"/>
          </p:cNvSpPr>
          <p:nvPr>
            <p:ph type="sldNum" sz="quarter" idx="10"/>
          </p:nvPr>
        </p:nvSpPr>
        <p:spPr/>
        <p:txBody>
          <a:bodyPr/>
          <a:lstStyle/>
          <a:p>
            <a:fld id="{EC50C849-B97A-2B45-B78A-6D9C352F693C}" type="slidenum">
              <a:rPr lang="en-US" smtClean="0"/>
              <a:pPr/>
              <a:t>15</a:t>
            </a:fld>
            <a:endParaRPr lang="en-US"/>
          </a:p>
        </p:txBody>
      </p:sp>
      <p:sp>
        <p:nvSpPr>
          <p:cNvPr id="8" name="Title 7">
            <a:extLst>
              <a:ext uri="{FF2B5EF4-FFF2-40B4-BE49-F238E27FC236}">
                <a16:creationId xmlns:a16="http://schemas.microsoft.com/office/drawing/2014/main" id="{702B3892-E7D0-4B7E-94C3-9F725A4949A9}"/>
              </a:ext>
            </a:extLst>
          </p:cNvPr>
          <p:cNvSpPr>
            <a:spLocks noGrp="1"/>
          </p:cNvSpPr>
          <p:nvPr>
            <p:ph type="title"/>
          </p:nvPr>
        </p:nvSpPr>
        <p:spPr/>
        <p:txBody>
          <a:bodyPr/>
          <a:lstStyle/>
          <a:p>
            <a:r>
              <a:rPr lang="en-US" dirty="0">
                <a:solidFill>
                  <a:schemeClr val="accent6"/>
                </a:solidFill>
              </a:rPr>
              <a:t>Inflammation: Mast Cell degranulation</a:t>
            </a:r>
          </a:p>
        </p:txBody>
      </p:sp>
      <p:sp>
        <p:nvSpPr>
          <p:cNvPr id="9" name="Text Placeholder 8">
            <a:extLst>
              <a:ext uri="{FF2B5EF4-FFF2-40B4-BE49-F238E27FC236}">
                <a16:creationId xmlns:a16="http://schemas.microsoft.com/office/drawing/2014/main" id="{BB52FC2C-B145-496A-BDDA-046131851ED5}"/>
              </a:ext>
            </a:extLst>
          </p:cNvPr>
          <p:cNvSpPr>
            <a:spLocks noGrp="1"/>
          </p:cNvSpPr>
          <p:nvPr>
            <p:ph type="body" sz="quarter" idx="13"/>
          </p:nvPr>
        </p:nvSpPr>
        <p:spPr>
          <a:xfrm>
            <a:off x="464196" y="936000"/>
            <a:ext cx="11258862" cy="369332"/>
          </a:xfrm>
        </p:spPr>
        <p:txBody>
          <a:bodyPr/>
          <a:lstStyle/>
          <a:p>
            <a:r>
              <a:rPr lang="en-US" dirty="0">
                <a:solidFill>
                  <a:schemeClr val="accent5"/>
                </a:solidFill>
              </a:rPr>
              <a:t>Leads to itching, irritated, red and sensitive skin</a:t>
            </a:r>
          </a:p>
        </p:txBody>
      </p:sp>
      <p:sp>
        <p:nvSpPr>
          <p:cNvPr id="30" name="TextBox 29">
            <a:extLst>
              <a:ext uri="{FF2B5EF4-FFF2-40B4-BE49-F238E27FC236}">
                <a16:creationId xmlns:a16="http://schemas.microsoft.com/office/drawing/2014/main" id="{AE1B18E9-C94E-46B9-9476-B69157001145}"/>
              </a:ext>
            </a:extLst>
          </p:cNvPr>
          <p:cNvSpPr txBox="1"/>
          <p:nvPr/>
        </p:nvSpPr>
        <p:spPr>
          <a:xfrm>
            <a:off x="10292934" y="3614779"/>
            <a:ext cx="1263340" cy="646331"/>
          </a:xfrm>
          <a:prstGeom prst="rect">
            <a:avLst/>
          </a:prstGeom>
          <a:noFill/>
        </p:spPr>
        <p:txBody>
          <a:bodyPr wrap="square" lIns="0" tIns="0" rIns="0" bIns="0" rtlCol="0">
            <a:spAutoFit/>
          </a:bodyPr>
          <a:lstStyle/>
          <a:p>
            <a:r>
              <a:rPr lang="en-US" sz="1400" dirty="0">
                <a:solidFill>
                  <a:schemeClr val="accent5"/>
                </a:solidFill>
                <a:latin typeface="Fira Sans Medium" panose="020B0503050000020004" pitchFamily="34" charset="0"/>
              </a:rPr>
              <a:t>Vitamin B12 to block mast cell degranulation</a:t>
            </a:r>
          </a:p>
        </p:txBody>
      </p:sp>
      <p:sp>
        <p:nvSpPr>
          <p:cNvPr id="2" name="TextBox 1">
            <a:extLst>
              <a:ext uri="{FF2B5EF4-FFF2-40B4-BE49-F238E27FC236}">
                <a16:creationId xmlns:a16="http://schemas.microsoft.com/office/drawing/2014/main" id="{969D34C4-BDC4-4E7E-9F5C-BDA48404698D}"/>
              </a:ext>
            </a:extLst>
          </p:cNvPr>
          <p:cNvSpPr txBox="1"/>
          <p:nvPr/>
        </p:nvSpPr>
        <p:spPr>
          <a:xfrm>
            <a:off x="468000" y="2222759"/>
            <a:ext cx="2585301" cy="861774"/>
          </a:xfrm>
          <a:prstGeom prst="rect">
            <a:avLst/>
          </a:prstGeom>
          <a:noFill/>
        </p:spPr>
        <p:txBody>
          <a:bodyPr wrap="square" lIns="0" tIns="0" rIns="0" bIns="0" rtlCol="0">
            <a:spAutoFit/>
          </a:bodyPr>
          <a:lstStyle/>
          <a:p>
            <a:r>
              <a:rPr lang="en-US" sz="1400" dirty="0">
                <a:latin typeface="Fira Sans" panose="020B0503050000020004" pitchFamily="34" charset="0"/>
                <a:ea typeface="Fira Sans" panose="020B0503050000020004" pitchFamily="34" charset="0"/>
              </a:rPr>
              <a:t>Mast cells can be activated by environmental stress factors like allergens, UV light, pollution and free radicals</a:t>
            </a:r>
          </a:p>
        </p:txBody>
      </p:sp>
      <p:sp>
        <p:nvSpPr>
          <p:cNvPr id="4" name="TextBox 3">
            <a:extLst>
              <a:ext uri="{FF2B5EF4-FFF2-40B4-BE49-F238E27FC236}">
                <a16:creationId xmlns:a16="http://schemas.microsoft.com/office/drawing/2014/main" id="{D18AFCB3-B84A-41D0-BF3C-AC8D008CD8B4}"/>
              </a:ext>
            </a:extLst>
          </p:cNvPr>
          <p:cNvSpPr txBox="1"/>
          <p:nvPr/>
        </p:nvSpPr>
        <p:spPr>
          <a:xfrm>
            <a:off x="1428807" y="5223973"/>
            <a:ext cx="2224092" cy="646331"/>
          </a:xfrm>
          <a:prstGeom prst="rect">
            <a:avLst/>
          </a:prstGeom>
          <a:noFill/>
        </p:spPr>
        <p:txBody>
          <a:bodyPr wrap="square" lIns="0" tIns="0" rIns="0" bIns="0" rtlCol="0">
            <a:spAutoFit/>
          </a:bodyPr>
          <a:lstStyle/>
          <a:p>
            <a:pPr algn="r"/>
            <a:r>
              <a:rPr lang="en-US" sz="1400" dirty="0">
                <a:solidFill>
                  <a:srgbClr val="0070BA"/>
                </a:solidFill>
                <a:latin typeface="Fira Sans Medium" panose="020B0603050000020004" pitchFamily="34" charset="0"/>
                <a:ea typeface="Fira Sans Medium" panose="020B0603050000020004" pitchFamily="34" charset="0"/>
              </a:rPr>
              <a:t>Itching, stinging, burning, redness, dry &amp; sensitive, atopic dermatitis</a:t>
            </a:r>
          </a:p>
        </p:txBody>
      </p:sp>
      <p:sp>
        <p:nvSpPr>
          <p:cNvPr id="10" name="TextBox 9">
            <a:extLst>
              <a:ext uri="{FF2B5EF4-FFF2-40B4-BE49-F238E27FC236}">
                <a16:creationId xmlns:a16="http://schemas.microsoft.com/office/drawing/2014/main" id="{0626FB2C-B0E5-7243-BB98-1BF9A413A905}"/>
              </a:ext>
            </a:extLst>
          </p:cNvPr>
          <p:cNvSpPr txBox="1"/>
          <p:nvPr/>
        </p:nvSpPr>
        <p:spPr>
          <a:xfrm>
            <a:off x="467999" y="1620000"/>
            <a:ext cx="9233349" cy="276999"/>
          </a:xfrm>
          <a:prstGeom prst="rect">
            <a:avLst/>
          </a:prstGeom>
          <a:noFill/>
        </p:spPr>
        <p:txBody>
          <a:bodyPr wrap="square" lIns="0" tIns="0" rIns="0" bIns="0" rtlCol="0">
            <a:spAutoFit/>
          </a:bodyPr>
          <a:lstStyle/>
          <a:p>
            <a:r>
              <a:rPr lang="en-US" dirty="0">
                <a:solidFill>
                  <a:schemeClr val="accent6"/>
                </a:solidFill>
                <a:latin typeface="Fira Sans Medium" panose="020B0503050000020004" pitchFamily="34" charset="0"/>
                <a:ea typeface="Fira Sans" panose="020B0503050000020004" pitchFamily="34" charset="0"/>
              </a:rPr>
              <a:t>Mechanism of action of mast cell degranulation </a:t>
            </a:r>
            <a:r>
              <a:rPr lang="en-US">
                <a:solidFill>
                  <a:schemeClr val="accent6"/>
                </a:solidFill>
                <a:latin typeface="Fira Sans Medium" panose="020B0503050000020004" pitchFamily="34" charset="0"/>
                <a:ea typeface="Fira Sans" panose="020B0503050000020004" pitchFamily="34" charset="0"/>
              </a:rPr>
              <a:t>and inhibition of histamine </a:t>
            </a:r>
            <a:r>
              <a:rPr lang="en-US" dirty="0">
                <a:solidFill>
                  <a:schemeClr val="accent6"/>
                </a:solidFill>
                <a:latin typeface="Fira Sans Medium" panose="020B0503050000020004" pitchFamily="34" charset="0"/>
                <a:ea typeface="Fira Sans" panose="020B0503050000020004" pitchFamily="34" charset="0"/>
              </a:rPr>
              <a:t>release</a:t>
            </a:r>
          </a:p>
        </p:txBody>
      </p:sp>
      <p:sp>
        <p:nvSpPr>
          <p:cNvPr id="11" name="TextBox 10">
            <a:extLst>
              <a:ext uri="{FF2B5EF4-FFF2-40B4-BE49-F238E27FC236}">
                <a16:creationId xmlns:a16="http://schemas.microsoft.com/office/drawing/2014/main" id="{9D2F909B-B9CF-4263-8D9F-51980D402138}"/>
              </a:ext>
            </a:extLst>
          </p:cNvPr>
          <p:cNvSpPr txBox="1"/>
          <p:nvPr/>
        </p:nvSpPr>
        <p:spPr>
          <a:xfrm>
            <a:off x="9421501" y="2524078"/>
            <a:ext cx="2210974" cy="861774"/>
          </a:xfrm>
          <a:prstGeom prst="rect">
            <a:avLst/>
          </a:prstGeom>
          <a:noFill/>
        </p:spPr>
        <p:txBody>
          <a:bodyPr wrap="square" lIns="0" tIns="0" rIns="0" bIns="0" rtlCol="0">
            <a:spAutoFit/>
          </a:bodyPr>
          <a:lstStyle/>
          <a:p>
            <a:r>
              <a:rPr lang="en-US" sz="1400" dirty="0">
                <a:latin typeface="Fira Sans" panose="020B0503050000020004" pitchFamily="34" charset="0"/>
                <a:ea typeface="Fira Sans" panose="020B0503050000020004" pitchFamily="34" charset="0"/>
              </a:rPr>
              <a:t>Degranulation is the release of mediators such as histamine, cytokines, proteases,…</a:t>
            </a:r>
          </a:p>
        </p:txBody>
      </p:sp>
      <p:sp>
        <p:nvSpPr>
          <p:cNvPr id="3" name="Rectangle 2">
            <a:extLst>
              <a:ext uri="{FF2B5EF4-FFF2-40B4-BE49-F238E27FC236}">
                <a16:creationId xmlns:a16="http://schemas.microsoft.com/office/drawing/2014/main" id="{B445078B-4969-4471-89B1-794F5BC47863}"/>
              </a:ext>
            </a:extLst>
          </p:cNvPr>
          <p:cNvSpPr/>
          <p:nvPr/>
        </p:nvSpPr>
        <p:spPr>
          <a:xfrm>
            <a:off x="8671560" y="4541520"/>
            <a:ext cx="1325880" cy="4419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lumMod val="50000"/>
                  </a:schemeClr>
                </a:solidFill>
                <a:latin typeface="Fira Sans" panose="020B0503050000020004" pitchFamily="34" charset="0"/>
                <a:ea typeface="Fira Sans" panose="020B0503050000020004" pitchFamily="34" charset="0"/>
              </a:rPr>
              <a:t>Proinflammatory mediators</a:t>
            </a:r>
          </a:p>
        </p:txBody>
      </p:sp>
      <p:sp>
        <p:nvSpPr>
          <p:cNvPr id="5" name="TextBox 4">
            <a:extLst>
              <a:ext uri="{FF2B5EF4-FFF2-40B4-BE49-F238E27FC236}">
                <a16:creationId xmlns:a16="http://schemas.microsoft.com/office/drawing/2014/main" id="{EB614E10-2B60-4F88-9562-6E649C2E3F64}"/>
              </a:ext>
            </a:extLst>
          </p:cNvPr>
          <p:cNvSpPr txBox="1"/>
          <p:nvPr/>
        </p:nvSpPr>
        <p:spPr>
          <a:xfrm>
            <a:off x="5943600" y="6205037"/>
            <a:ext cx="3949430" cy="246221"/>
          </a:xfrm>
          <a:prstGeom prst="rect">
            <a:avLst/>
          </a:prstGeom>
          <a:noFill/>
        </p:spPr>
        <p:txBody>
          <a:bodyPr wrap="square" rtlCol="0">
            <a:spAutoFit/>
          </a:bodyPr>
          <a:lstStyle/>
          <a:p>
            <a:r>
              <a:rPr lang="en-US" sz="1000" dirty="0" err="1">
                <a:latin typeface="Fira Sans" panose="020B0503050000020004" pitchFamily="34" charset="0"/>
                <a:ea typeface="Fira Sans" panose="020B0503050000020004" pitchFamily="34" charset="0"/>
              </a:rPr>
              <a:t>IgE</a:t>
            </a:r>
            <a:r>
              <a:rPr lang="en-US" sz="1000" dirty="0">
                <a:latin typeface="Fira Sans" panose="020B0503050000020004" pitchFamily="34" charset="0"/>
                <a:ea typeface="Fira Sans" panose="020B0503050000020004" pitchFamily="34" charset="0"/>
              </a:rPr>
              <a:t>: immunoglobulin E: type of antibody triggering allergies</a:t>
            </a:r>
          </a:p>
        </p:txBody>
      </p:sp>
    </p:spTree>
    <p:extLst>
      <p:ext uri="{BB962C8B-B14F-4D97-AF65-F5344CB8AC3E}">
        <p14:creationId xmlns:p14="http://schemas.microsoft.com/office/powerpoint/2010/main" val="21581047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8">
            <a:extLst>
              <a:ext uri="{FF2B5EF4-FFF2-40B4-BE49-F238E27FC236}">
                <a16:creationId xmlns:a16="http://schemas.microsoft.com/office/drawing/2014/main" id="{8DE3289D-A386-48DA-A216-1B29D559F1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0862" y="1970529"/>
            <a:ext cx="3283975" cy="2982386"/>
          </a:xfrm>
          <a:prstGeom prst="round2DiagRect">
            <a:avLst>
              <a:gd name="adj1" fmla="val 12204"/>
              <a:gd name="adj2" fmla="val 0"/>
            </a:avLst>
          </a:prstGeom>
          <a:ln w="38100">
            <a:solidFill>
              <a:schemeClr val="bg1"/>
            </a:solidFill>
          </a:ln>
        </p:spPr>
      </p:pic>
      <p:sp>
        <p:nvSpPr>
          <p:cNvPr id="3" name="TextBox 2">
            <a:extLst>
              <a:ext uri="{FF2B5EF4-FFF2-40B4-BE49-F238E27FC236}">
                <a16:creationId xmlns:a16="http://schemas.microsoft.com/office/drawing/2014/main" id="{55BE9F66-A3A1-472B-BC00-A086578C158B}"/>
              </a:ext>
            </a:extLst>
          </p:cNvPr>
          <p:cNvSpPr txBox="1"/>
          <p:nvPr/>
        </p:nvSpPr>
        <p:spPr>
          <a:xfrm>
            <a:off x="468000" y="5429306"/>
            <a:ext cx="8539939" cy="553998"/>
          </a:xfrm>
          <a:prstGeom prst="rect">
            <a:avLst/>
          </a:prstGeom>
          <a:noFill/>
        </p:spPr>
        <p:txBody>
          <a:bodyPr wrap="square" lIns="0" tIns="0" rIns="0" bIns="0" rtlCol="0">
            <a:spAutoFit/>
          </a:bodyPr>
          <a:lstStyle/>
          <a:p>
            <a:r>
              <a:rPr lang="en-US" sz="1200" dirty="0">
                <a:latin typeface="Fira Sans" panose="020B0503050000020004" pitchFamily="34" charset="0"/>
                <a:ea typeface="Fira Sans" panose="020B0503050000020004" pitchFamily="34" charset="0"/>
              </a:rPr>
              <a:t>Mast cells incubated for 24 hours then Vitamin B12 was added. Then, after another hour, C48/80 (a polymer that promotes histamine release and mast cell degranulation at 50ul/mL) was added and incubated for one final hour. Cell morphology was assessed by microscope. Cromolyn sodium at 1mg/</a:t>
            </a:r>
            <a:r>
              <a:rPr lang="en-US" sz="1200" dirty="0" err="1">
                <a:latin typeface="Fira Sans" panose="020B0503050000020004" pitchFamily="34" charset="0"/>
                <a:ea typeface="Fira Sans" panose="020B0503050000020004" pitchFamily="34" charset="0"/>
              </a:rPr>
              <a:t>Ml</a:t>
            </a:r>
            <a:r>
              <a:rPr lang="en-US" sz="1200" dirty="0">
                <a:latin typeface="Fira Sans" panose="020B0503050000020004" pitchFamily="34" charset="0"/>
                <a:ea typeface="Fira Sans" panose="020B0503050000020004" pitchFamily="34" charset="0"/>
              </a:rPr>
              <a:t> was used as positive control</a:t>
            </a:r>
          </a:p>
        </p:txBody>
      </p:sp>
      <p:sp>
        <p:nvSpPr>
          <p:cNvPr id="7" name="Slide Number Placeholder 6">
            <a:extLst>
              <a:ext uri="{FF2B5EF4-FFF2-40B4-BE49-F238E27FC236}">
                <a16:creationId xmlns:a16="http://schemas.microsoft.com/office/drawing/2014/main" id="{C0F3D864-0FDC-4712-B833-6EF22E50A560}"/>
              </a:ext>
            </a:extLst>
          </p:cNvPr>
          <p:cNvSpPr>
            <a:spLocks noGrp="1"/>
          </p:cNvSpPr>
          <p:nvPr>
            <p:ph type="sldNum" sz="quarter" idx="10"/>
          </p:nvPr>
        </p:nvSpPr>
        <p:spPr/>
        <p:txBody>
          <a:bodyPr/>
          <a:lstStyle/>
          <a:p>
            <a:fld id="{EC50C849-B97A-2B45-B78A-6D9C352F693C}" type="slidenum">
              <a:rPr lang="en-US" smtClean="0"/>
              <a:pPr/>
              <a:t>16</a:t>
            </a:fld>
            <a:endParaRPr lang="en-US" dirty="0"/>
          </a:p>
        </p:txBody>
      </p:sp>
      <p:sp>
        <p:nvSpPr>
          <p:cNvPr id="8" name="Title 7">
            <a:extLst>
              <a:ext uri="{FF2B5EF4-FFF2-40B4-BE49-F238E27FC236}">
                <a16:creationId xmlns:a16="http://schemas.microsoft.com/office/drawing/2014/main" id="{702B3892-E7D0-4B7E-94C3-9F725A4949A9}"/>
              </a:ext>
            </a:extLst>
          </p:cNvPr>
          <p:cNvSpPr>
            <a:spLocks noGrp="1"/>
          </p:cNvSpPr>
          <p:nvPr>
            <p:ph type="title"/>
          </p:nvPr>
        </p:nvSpPr>
        <p:spPr>
          <a:xfrm>
            <a:off x="468000" y="468000"/>
            <a:ext cx="8539939" cy="443198"/>
          </a:xfrm>
        </p:spPr>
        <p:txBody>
          <a:bodyPr/>
          <a:lstStyle/>
          <a:p>
            <a:r>
              <a:rPr lang="en-GB">
                <a:solidFill>
                  <a:schemeClr val="accent6"/>
                </a:solidFill>
              </a:rPr>
              <a:t>First discovery: Vitamin B12 reduces histamin by inhibiting mast cell degranulation </a:t>
            </a:r>
            <a:r>
              <a:rPr lang="en-GB" i="1">
                <a:solidFill>
                  <a:schemeClr val="accent6"/>
                </a:solidFill>
              </a:rPr>
              <a:t>in vitro</a:t>
            </a:r>
          </a:p>
        </p:txBody>
      </p:sp>
      <p:sp>
        <p:nvSpPr>
          <p:cNvPr id="14" name="TextBox 13">
            <a:extLst>
              <a:ext uri="{FF2B5EF4-FFF2-40B4-BE49-F238E27FC236}">
                <a16:creationId xmlns:a16="http://schemas.microsoft.com/office/drawing/2014/main" id="{068FA305-8FFE-48EA-93C2-827C3F93C3B5}"/>
              </a:ext>
            </a:extLst>
          </p:cNvPr>
          <p:cNvSpPr txBox="1"/>
          <p:nvPr/>
        </p:nvSpPr>
        <p:spPr>
          <a:xfrm>
            <a:off x="9560726" y="1996529"/>
            <a:ext cx="2410294" cy="3074640"/>
          </a:xfrm>
          <a:prstGeom prst="round2DiagRect">
            <a:avLst/>
          </a:prstGeom>
          <a:solidFill>
            <a:schemeClr val="accent6">
              <a:alpha val="50000"/>
            </a:schemeClr>
          </a:solidFill>
          <a:ln w="38100">
            <a:solidFill>
              <a:schemeClr val="accent6"/>
            </a:solidFill>
          </a:ln>
        </p:spPr>
        <p:txBody>
          <a:bodyPr wrap="square" lIns="72000" tIns="72000" rIns="72000" bIns="72000" rtlCol="0">
            <a:spAutoFit/>
          </a:bodyPr>
          <a:lstStyle/>
          <a:p>
            <a:r>
              <a:rPr lang="en-US" sz="1600" dirty="0">
                <a:solidFill>
                  <a:schemeClr val="bg1"/>
                </a:solidFill>
                <a:latin typeface="Fira Sans Medium" panose="020B0503050000020004" pitchFamily="34" charset="0"/>
              </a:rPr>
              <a:t>Vitamin B12 significantly inhibits mast cell degranulation by 27% at 0.00015%. </a:t>
            </a:r>
          </a:p>
          <a:p>
            <a:endParaRPr lang="en-US" sz="1600" dirty="0">
              <a:solidFill>
                <a:schemeClr val="bg1"/>
              </a:solidFill>
              <a:latin typeface="Fira Sans Medium" panose="020B0503050000020004" pitchFamily="34" charset="0"/>
            </a:endParaRPr>
          </a:p>
          <a:p>
            <a:r>
              <a:rPr lang="en-US" sz="1600" dirty="0">
                <a:solidFill>
                  <a:schemeClr val="bg1"/>
                </a:solidFill>
                <a:latin typeface="Fira Sans Medium" panose="020B0503050000020004" pitchFamily="34" charset="0"/>
              </a:rPr>
              <a:t>it helps to protect inflammation induced skin barrier damage and relieves sensitive and irritated skin</a:t>
            </a:r>
          </a:p>
        </p:txBody>
      </p:sp>
      <p:sp>
        <p:nvSpPr>
          <p:cNvPr id="19" name="TextBox 18">
            <a:extLst>
              <a:ext uri="{FF2B5EF4-FFF2-40B4-BE49-F238E27FC236}">
                <a16:creationId xmlns:a16="http://schemas.microsoft.com/office/drawing/2014/main" id="{07974824-D856-4A5B-A0E2-F699DDE972ED}"/>
              </a:ext>
            </a:extLst>
          </p:cNvPr>
          <p:cNvSpPr txBox="1"/>
          <p:nvPr/>
        </p:nvSpPr>
        <p:spPr>
          <a:xfrm>
            <a:off x="6394172" y="2112728"/>
            <a:ext cx="1404851" cy="461665"/>
          </a:xfrm>
          <a:prstGeom prst="rect">
            <a:avLst/>
          </a:prstGeom>
          <a:solidFill>
            <a:schemeClr val="bg1">
              <a:alpha val="70000"/>
            </a:schemeClr>
          </a:solidFill>
          <a:ln w="25400">
            <a:solidFill>
              <a:schemeClr val="bg1"/>
            </a:solidFill>
          </a:ln>
        </p:spPr>
        <p:txBody>
          <a:bodyPr wrap="square" rtlCol="0">
            <a:spAutoFit/>
          </a:bodyPr>
          <a:lstStyle/>
          <a:p>
            <a:pPr algn="ctr"/>
            <a:r>
              <a:rPr lang="en-US" altLang="zh-CN" sz="1200" dirty="0">
                <a:solidFill>
                  <a:schemeClr val="tx1">
                    <a:lumMod val="75000"/>
                  </a:schemeClr>
                </a:solidFill>
                <a:latin typeface="Fira Sans" panose="020B0503050000020004" pitchFamily="34" charset="0"/>
                <a:ea typeface="Fira Sans" panose="020B0503050000020004" pitchFamily="34" charset="0"/>
              </a:rPr>
              <a:t>No degranulation occurred</a:t>
            </a:r>
          </a:p>
        </p:txBody>
      </p:sp>
      <p:sp>
        <p:nvSpPr>
          <p:cNvPr id="21" name="TextBox 20">
            <a:extLst>
              <a:ext uri="{FF2B5EF4-FFF2-40B4-BE49-F238E27FC236}">
                <a16:creationId xmlns:a16="http://schemas.microsoft.com/office/drawing/2014/main" id="{E29FB7A4-4FC4-46D7-9BAA-1BDFA4191BBD}"/>
              </a:ext>
            </a:extLst>
          </p:cNvPr>
          <p:cNvSpPr txBox="1"/>
          <p:nvPr/>
        </p:nvSpPr>
        <p:spPr>
          <a:xfrm>
            <a:off x="7329265" y="4392547"/>
            <a:ext cx="1168986" cy="276999"/>
          </a:xfrm>
          <a:prstGeom prst="rect">
            <a:avLst/>
          </a:prstGeom>
          <a:solidFill>
            <a:schemeClr val="bg1">
              <a:alpha val="70000"/>
            </a:schemeClr>
          </a:solidFill>
          <a:ln w="25400">
            <a:solidFill>
              <a:schemeClr val="bg1"/>
            </a:solidFill>
          </a:ln>
        </p:spPr>
        <p:txBody>
          <a:bodyPr wrap="square" rtlCol="0">
            <a:spAutoFit/>
          </a:bodyPr>
          <a:lstStyle/>
          <a:p>
            <a:r>
              <a:rPr lang="en-US" altLang="zh-CN" sz="1200" dirty="0">
                <a:solidFill>
                  <a:schemeClr val="tx1">
                    <a:lumMod val="75000"/>
                  </a:schemeClr>
                </a:solidFill>
                <a:latin typeface="Fira Sans" panose="020B0503050000020004" pitchFamily="34" charset="0"/>
                <a:ea typeface="Fira Sans" panose="020B0503050000020004" pitchFamily="34" charset="0"/>
              </a:rPr>
              <a:t>Degranulation</a:t>
            </a:r>
          </a:p>
        </p:txBody>
      </p:sp>
      <p:cxnSp>
        <p:nvCxnSpPr>
          <p:cNvPr id="11" name="Straight Arrow Connector 10">
            <a:extLst>
              <a:ext uri="{FF2B5EF4-FFF2-40B4-BE49-F238E27FC236}">
                <a16:creationId xmlns:a16="http://schemas.microsoft.com/office/drawing/2014/main" id="{74F90F16-45E6-1C40-9B8B-E6FBDA7A69E9}"/>
              </a:ext>
            </a:extLst>
          </p:cNvPr>
          <p:cNvCxnSpPr>
            <a:cxnSpLocks/>
          </p:cNvCxnSpPr>
          <p:nvPr/>
        </p:nvCxnSpPr>
        <p:spPr>
          <a:xfrm>
            <a:off x="7088462" y="2574393"/>
            <a:ext cx="0" cy="1183695"/>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68790D0-B919-7548-B0E9-E9E667FC76D3}"/>
              </a:ext>
            </a:extLst>
          </p:cNvPr>
          <p:cNvCxnSpPr>
            <a:cxnSpLocks/>
          </p:cNvCxnSpPr>
          <p:nvPr/>
        </p:nvCxnSpPr>
        <p:spPr>
          <a:xfrm flipH="1">
            <a:off x="6571994" y="4531047"/>
            <a:ext cx="769880" cy="0"/>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08D7BFF-0771-D442-AA0B-E681BA3AC089}"/>
              </a:ext>
            </a:extLst>
          </p:cNvPr>
          <p:cNvSpPr txBox="1"/>
          <p:nvPr/>
        </p:nvSpPr>
        <p:spPr>
          <a:xfrm>
            <a:off x="941093" y="1893170"/>
            <a:ext cx="4233743" cy="230832"/>
          </a:xfrm>
          <a:prstGeom prst="rect">
            <a:avLst/>
          </a:prstGeom>
          <a:noFill/>
        </p:spPr>
        <p:txBody>
          <a:bodyPr wrap="square" lIns="0" tIns="0" rIns="0" bIns="0" rtlCol="0">
            <a:spAutoFit/>
          </a:bodyPr>
          <a:lstStyle/>
          <a:p>
            <a:pPr algn="ctr"/>
            <a:r>
              <a:rPr lang="en-US" sz="1500" dirty="0">
                <a:solidFill>
                  <a:schemeClr val="accent5"/>
                </a:solidFill>
                <a:latin typeface="Fira Sans Medium" panose="020B0503050000020004" pitchFamily="34" charset="0"/>
                <a:ea typeface="Fira Sans" panose="020B0503050000020004" pitchFamily="34" charset="0"/>
              </a:rPr>
              <a:t>Degranulation rate</a:t>
            </a:r>
            <a:endParaRPr lang="en-US" sz="1500" dirty="0">
              <a:solidFill>
                <a:schemeClr val="accent5"/>
              </a:solidFill>
              <a:latin typeface="Fira Sans" panose="020B0503050000020004" pitchFamily="34" charset="0"/>
              <a:ea typeface="Fira Sans" panose="020B0503050000020004" pitchFamily="34" charset="0"/>
            </a:endParaRPr>
          </a:p>
        </p:txBody>
      </p:sp>
      <p:pic>
        <p:nvPicPr>
          <p:cNvPr id="17" name="Picture 20">
            <a:extLst>
              <a:ext uri="{FF2B5EF4-FFF2-40B4-BE49-F238E27FC236}">
                <a16:creationId xmlns:a16="http://schemas.microsoft.com/office/drawing/2014/main" id="{ADB9CD82-B3A8-4701-9B2A-FA6ECB9B40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88390" y="342576"/>
            <a:ext cx="972000" cy="38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4F7D93"/>
                  </a:outerShdw>
                </a:effectLst>
              </a14:hiddenEffects>
            </a:ext>
          </a:extLst>
        </p:spPr>
      </p:pic>
      <p:pic>
        <p:nvPicPr>
          <p:cNvPr id="18" name="Picture 17" descr="A close up of a sign&#10;&#10;Description automatically generated">
            <a:extLst>
              <a:ext uri="{FF2B5EF4-FFF2-40B4-BE49-F238E27FC236}">
                <a16:creationId xmlns:a16="http://schemas.microsoft.com/office/drawing/2014/main" id="{053E8631-39C9-45F0-A76E-18843701AA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52235">
            <a:off x="9381660" y="200975"/>
            <a:ext cx="720000" cy="672000"/>
          </a:xfrm>
          <a:prstGeom prst="rect">
            <a:avLst/>
          </a:prstGeom>
        </p:spPr>
      </p:pic>
      <p:pic>
        <p:nvPicPr>
          <p:cNvPr id="20" name="Picture 19">
            <a:extLst>
              <a:ext uri="{FF2B5EF4-FFF2-40B4-BE49-F238E27FC236}">
                <a16:creationId xmlns:a16="http://schemas.microsoft.com/office/drawing/2014/main" id="{EE5B3970-E943-466B-AFB8-18482E4E6B4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68259" y="2034658"/>
            <a:ext cx="5179410" cy="2982386"/>
          </a:xfrm>
          <a:prstGeom prst="rect">
            <a:avLst/>
          </a:prstGeom>
        </p:spPr>
      </p:pic>
      <p:sp>
        <p:nvSpPr>
          <p:cNvPr id="16" name="TextBox 15">
            <a:extLst>
              <a:ext uri="{FF2B5EF4-FFF2-40B4-BE49-F238E27FC236}">
                <a16:creationId xmlns:a16="http://schemas.microsoft.com/office/drawing/2014/main" id="{140902B8-38B9-4F73-B9BC-509472F7FA94}"/>
              </a:ext>
            </a:extLst>
          </p:cNvPr>
          <p:cNvSpPr txBox="1"/>
          <p:nvPr/>
        </p:nvSpPr>
        <p:spPr>
          <a:xfrm>
            <a:off x="781073" y="5084463"/>
            <a:ext cx="1107757" cy="123111"/>
          </a:xfrm>
          <a:prstGeom prst="rect">
            <a:avLst/>
          </a:prstGeom>
          <a:noFill/>
        </p:spPr>
        <p:txBody>
          <a:bodyPr wrap="square" lIns="0" tIns="0" rIns="0" bIns="0" rtlCol="0">
            <a:spAutoFit/>
          </a:bodyPr>
          <a:lstStyle/>
          <a:p>
            <a:r>
              <a:rPr lang="en-US" sz="800" dirty="0">
                <a:latin typeface="Fira Sans" panose="020B0503050000020004" pitchFamily="34" charset="0"/>
                <a:ea typeface="Fira Sans" panose="020B0503050000020004" pitchFamily="34" charset="0"/>
              </a:rPr>
              <a:t>*** p-value&lt;0.001</a:t>
            </a:r>
          </a:p>
        </p:txBody>
      </p:sp>
      <p:pic>
        <p:nvPicPr>
          <p:cNvPr id="23" name="Picture 22">
            <a:extLst>
              <a:ext uri="{FF2B5EF4-FFF2-40B4-BE49-F238E27FC236}">
                <a16:creationId xmlns:a16="http://schemas.microsoft.com/office/drawing/2014/main" id="{533207FB-8433-4249-B105-BE700E36195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247119" y="264826"/>
            <a:ext cx="719749" cy="544297"/>
          </a:xfrm>
          <a:prstGeom prst="rect">
            <a:avLst/>
          </a:prstGeom>
        </p:spPr>
      </p:pic>
    </p:spTree>
    <p:extLst>
      <p:ext uri="{BB962C8B-B14F-4D97-AF65-F5344CB8AC3E}">
        <p14:creationId xmlns:p14="http://schemas.microsoft.com/office/powerpoint/2010/main" val="376746366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chemeClr val="tx1"/>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chemeClr val="tx1"/>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r>
              <a:rPr lang="en-US" dirty="0">
                <a:solidFill>
                  <a:schemeClr val="accent6"/>
                </a:solidFill>
              </a:rPr>
              <a:t>Vitamin B12 </a:t>
            </a:r>
            <a:r>
              <a:rPr lang="en-US" dirty="0" err="1">
                <a:solidFill>
                  <a:schemeClr val="accent6"/>
                </a:solidFill>
              </a:rPr>
              <a:t>cryst</a:t>
            </a:r>
            <a:r>
              <a:rPr lang="en-US" dirty="0">
                <a:solidFill>
                  <a:schemeClr val="accent6"/>
                </a:solidFill>
              </a:rPr>
              <a:t>: Atopic dermatitis</a:t>
            </a:r>
            <a:endParaRPr lang="en-GB" dirty="0">
              <a:solidFill>
                <a:schemeClr val="accent6"/>
              </a:solidFill>
            </a:endParaRPr>
          </a:p>
        </p:txBody>
      </p:sp>
      <p:sp>
        <p:nvSpPr>
          <p:cNvPr id="4" name="Text Placeholder 3">
            <a:extLst>
              <a:ext uri="{FF2B5EF4-FFF2-40B4-BE49-F238E27FC236}">
                <a16:creationId xmlns:a16="http://schemas.microsoft.com/office/drawing/2014/main" id="{82740D35-288F-764A-95C1-6FF3CAAFC641}"/>
              </a:ext>
            </a:extLst>
          </p:cNvPr>
          <p:cNvSpPr>
            <a:spLocks noGrp="1"/>
          </p:cNvSpPr>
          <p:nvPr>
            <p:ph type="body" sz="quarter" idx="13"/>
          </p:nvPr>
        </p:nvSpPr>
        <p:spPr/>
        <p:txBody>
          <a:bodyPr/>
          <a:lstStyle/>
          <a:p>
            <a:r>
              <a:rPr lang="en-GB" dirty="0">
                <a:solidFill>
                  <a:schemeClr val="accent5"/>
                </a:solidFill>
              </a:rPr>
              <a:t>Vitamin B12 significantly reduces all symptoms related to atopic dermatitis such as pruritus in vivo</a:t>
            </a: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27" name="TextBox 26">
            <a:extLst>
              <a:ext uri="{FF2B5EF4-FFF2-40B4-BE49-F238E27FC236}">
                <a16:creationId xmlns:a16="http://schemas.microsoft.com/office/drawing/2014/main" id="{3FC1C602-2E68-4555-B566-4ABF1D33F1D7}"/>
              </a:ext>
            </a:extLst>
          </p:cNvPr>
          <p:cNvSpPr txBox="1"/>
          <p:nvPr/>
        </p:nvSpPr>
        <p:spPr>
          <a:xfrm>
            <a:off x="468000" y="5940000"/>
            <a:ext cx="6093724" cy="123111"/>
          </a:xfrm>
          <a:prstGeom prst="rect">
            <a:avLst/>
          </a:prstGeom>
          <a:noFill/>
        </p:spPr>
        <p:txBody>
          <a:bodyPr wrap="square" lIns="0" tIns="0" rIns="0" bIns="0">
            <a:spAutoFit/>
          </a:bodyPr>
          <a:lstStyle/>
          <a:p>
            <a:r>
              <a:rPr lang="en-US" sz="800" b="0" i="1" u="none" strike="noStrike" baseline="0" dirty="0" err="1">
                <a:latin typeface="Fira Sans" panose="020B0503050000020004" pitchFamily="34" charset="0"/>
                <a:ea typeface="Fira Sans" panose="020B0503050000020004" pitchFamily="34" charset="0"/>
              </a:rPr>
              <a:t>Nistico</a:t>
            </a:r>
            <a:r>
              <a:rPr lang="en-US" sz="800" b="0" i="1" u="none" strike="noStrike" baseline="0" dirty="0">
                <a:latin typeface="Fira Sans" panose="020B0503050000020004" pitchFamily="34" charset="0"/>
                <a:ea typeface="Fira Sans" panose="020B0503050000020004" pitchFamily="34" charset="0"/>
              </a:rPr>
              <a:t> S.P. et al, Dermatologic Therapy</a:t>
            </a:r>
            <a:r>
              <a:rPr lang="en-US" sz="800" i="1" dirty="0">
                <a:latin typeface="Fira Sans" panose="020B0503050000020004" pitchFamily="34" charset="0"/>
                <a:ea typeface="Fira Sans" panose="020B0503050000020004" pitchFamily="34" charset="0"/>
              </a:rPr>
              <a:t>,</a:t>
            </a:r>
            <a:r>
              <a:rPr lang="en-US" sz="800" b="0" i="1" u="none" strike="noStrike" baseline="0" dirty="0">
                <a:latin typeface="Fira Sans" panose="020B0503050000020004" pitchFamily="34" charset="0"/>
                <a:ea typeface="Fira Sans" panose="020B0503050000020004" pitchFamily="34" charset="0"/>
              </a:rPr>
              <a:t> 2017;30:e12523</a:t>
            </a:r>
            <a:endParaRPr lang="en-US" sz="800" i="1" dirty="0">
              <a:latin typeface="Fira Sans" panose="020B0503050000020004" pitchFamily="34" charset="0"/>
              <a:ea typeface="Fira Sans" panose="020B0503050000020004" pitchFamily="34" charset="0"/>
            </a:endParaRPr>
          </a:p>
        </p:txBody>
      </p:sp>
      <p:sp>
        <p:nvSpPr>
          <p:cNvPr id="16" name="TextBox 15">
            <a:extLst>
              <a:ext uri="{FF2B5EF4-FFF2-40B4-BE49-F238E27FC236}">
                <a16:creationId xmlns:a16="http://schemas.microsoft.com/office/drawing/2014/main" id="{A8342DD3-BED5-4588-ABE6-22534EFC5AC1}"/>
              </a:ext>
            </a:extLst>
          </p:cNvPr>
          <p:cNvSpPr txBox="1"/>
          <p:nvPr/>
        </p:nvSpPr>
        <p:spPr>
          <a:xfrm>
            <a:off x="6772689" y="4363715"/>
            <a:ext cx="4167929" cy="1051570"/>
          </a:xfrm>
          <a:prstGeom prst="rect">
            <a:avLst/>
          </a:prstGeom>
          <a:noFill/>
        </p:spPr>
        <p:txBody>
          <a:bodyPr wrap="square" lIns="0" tIns="0" rIns="0" bIns="0" rtlCol="0">
            <a:spAutoFit/>
          </a:bodyPr>
          <a:lstStyle/>
          <a:p>
            <a:pPr marL="180000" indent="-180000">
              <a:spcAft>
                <a:spcPts val="500"/>
              </a:spcAft>
              <a:buClr>
                <a:schemeClr val="accent6"/>
              </a:buClr>
              <a:buFont typeface="Arial" panose="020B0604020202020204" pitchFamily="34" charset="0"/>
              <a:buChar char="•"/>
              <a:defRPr/>
            </a:pPr>
            <a:r>
              <a:rPr lang="en-US" sz="1500" dirty="0">
                <a:latin typeface="Fira Sans"/>
                <a:cs typeface="Arial"/>
              </a:rPr>
              <a:t>2x 22 subjects, male and female, with mild AD</a:t>
            </a:r>
          </a:p>
          <a:p>
            <a:pPr marL="180000" indent="-180000">
              <a:spcAft>
                <a:spcPts val="500"/>
              </a:spcAft>
              <a:buClr>
                <a:schemeClr val="accent6"/>
              </a:buClr>
              <a:buFont typeface="Arial" panose="020B0604020202020204" pitchFamily="34" charset="0"/>
              <a:buChar char="•"/>
              <a:defRPr/>
            </a:pPr>
            <a:r>
              <a:rPr lang="en-US" sz="1500" dirty="0">
                <a:solidFill>
                  <a:schemeClr val="accent6"/>
                </a:solidFill>
                <a:latin typeface="Fira Sans"/>
                <a:cs typeface="Arial"/>
              </a:rPr>
              <a:t>0.07% vitamin B12</a:t>
            </a:r>
            <a:r>
              <a:rPr lang="en-US" sz="1500" dirty="0">
                <a:latin typeface="Fira Sans"/>
                <a:cs typeface="Arial"/>
              </a:rPr>
              <a:t>, hemi-body application, </a:t>
            </a:r>
            <a:br>
              <a:rPr lang="en-US" sz="1500" dirty="0">
                <a:latin typeface="Fira Sans"/>
                <a:cs typeface="Arial"/>
              </a:rPr>
            </a:br>
            <a:r>
              <a:rPr lang="en-US" sz="1500" dirty="0">
                <a:latin typeface="Fira Sans"/>
                <a:cs typeface="Arial"/>
              </a:rPr>
              <a:t>2-3 times a day vs placebo</a:t>
            </a:r>
          </a:p>
          <a:p>
            <a:pPr marL="180000" indent="-180000">
              <a:spcAft>
                <a:spcPts val="500"/>
              </a:spcAft>
              <a:buClr>
                <a:schemeClr val="accent6"/>
              </a:buClr>
              <a:buFont typeface="Arial" panose="020B0604020202020204" pitchFamily="34" charset="0"/>
              <a:buChar char="•"/>
              <a:defRPr/>
            </a:pPr>
            <a:r>
              <a:rPr lang="en-US" sz="1500" dirty="0">
                <a:latin typeface="Fira Sans"/>
                <a:cs typeface="Arial"/>
              </a:rPr>
              <a:t>12 weeks treatment + 4 weeks</a:t>
            </a:r>
          </a:p>
        </p:txBody>
      </p:sp>
      <p:sp>
        <p:nvSpPr>
          <p:cNvPr id="20" name="Rounded Rectangle 14">
            <a:extLst>
              <a:ext uri="{FF2B5EF4-FFF2-40B4-BE49-F238E27FC236}">
                <a16:creationId xmlns:a16="http://schemas.microsoft.com/office/drawing/2014/main" id="{C86CE23C-7DC9-4665-B47B-EC61F4F643EA}"/>
              </a:ext>
            </a:extLst>
          </p:cNvPr>
          <p:cNvSpPr/>
          <p:nvPr/>
        </p:nvSpPr>
        <p:spPr>
          <a:xfrm>
            <a:off x="6594282" y="1960537"/>
            <a:ext cx="5129719" cy="1863432"/>
          </a:xfrm>
          <a:prstGeom prst="round2DiagRect">
            <a:avLst>
              <a:gd name="adj1" fmla="val 10581"/>
              <a:gd name="adj2" fmla="val 0"/>
            </a:avLst>
          </a:prstGeom>
          <a:solidFill>
            <a:schemeClr val="accent6">
              <a:alpha val="50000"/>
            </a:schemeClr>
          </a:solidFill>
          <a:ln w="38100" cap="flat" cmpd="sng" algn="ctr">
            <a:solidFill>
              <a:schemeClr val="accent6"/>
            </a:solidFill>
            <a:prstDash val="solid"/>
            <a:miter lim="800000"/>
          </a:ln>
          <a:effectLst/>
        </p:spPr>
        <p:txBody>
          <a:bodyPr rot="0" spcFirstLastPara="0" vertOverflow="overflow" horzOverflow="overflow" vert="horz" wrap="square" lIns="72000" tIns="72000" rIns="72000" bIns="72000" numCol="1" spcCol="0" rtlCol="0" fromWordArt="0" anchor="ctr" anchorCtr="0" forceAA="0" compatLnSpc="1">
            <a:prstTxWarp prst="textNoShape">
              <a:avLst/>
            </a:prstTxWarp>
            <a:spAutoFit/>
          </a:bodyPr>
          <a:lstStyle/>
          <a:p>
            <a:pPr marL="285750" marR="0" lvl="0"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0" cap="none" spc="0" normalizeH="0" baseline="0" noProof="0" dirty="0">
                <a:ln>
                  <a:noFill/>
                </a:ln>
                <a:solidFill>
                  <a:schemeClr val="bg1"/>
                </a:solidFill>
                <a:effectLst/>
                <a:uLnTx/>
                <a:uFillTx/>
                <a:latin typeface="Fira Sans"/>
                <a:ea typeface="+mn-ea"/>
                <a:cs typeface="+mn-cs"/>
              </a:rPr>
              <a:t>Vitamin B12 showed in 100% of cases significant lower values of SCORAD index after 12 weeks</a:t>
            </a:r>
          </a:p>
          <a:p>
            <a:pPr marL="285750" indent="-285750">
              <a:spcAft>
                <a:spcPts val="1200"/>
              </a:spcAft>
              <a:buFont typeface="Arial" panose="020B0604020202020204" pitchFamily="34" charset="0"/>
              <a:buChar char="•"/>
            </a:pPr>
            <a:r>
              <a:rPr lang="en-US" sz="1500" kern="0" dirty="0">
                <a:solidFill>
                  <a:schemeClr val="bg1"/>
                </a:solidFill>
                <a:latin typeface="Fira Sans"/>
              </a:rPr>
              <a:t>Significant reduction on erythema with high level of tolerability in all patients</a:t>
            </a:r>
          </a:p>
          <a:p>
            <a:pPr marL="285750" indent="-285750">
              <a:buFont typeface="Arial" panose="020B0604020202020204" pitchFamily="34" charset="0"/>
              <a:buChar char="•"/>
            </a:pPr>
            <a:r>
              <a:rPr lang="en-US" sz="1500" kern="0" dirty="0">
                <a:solidFill>
                  <a:schemeClr val="bg1"/>
                </a:solidFill>
                <a:latin typeface="Fira Sans"/>
              </a:rPr>
              <a:t>Topical application is the most appropriate way of administration to reach peripheral target</a:t>
            </a:r>
          </a:p>
        </p:txBody>
      </p:sp>
      <p:pic>
        <p:nvPicPr>
          <p:cNvPr id="12" name="Picture 11">
            <a:extLst>
              <a:ext uri="{FF2B5EF4-FFF2-40B4-BE49-F238E27FC236}">
                <a16:creationId xmlns:a16="http://schemas.microsoft.com/office/drawing/2014/main" id="{070228E8-FD4F-2B4B-95B8-B3D168E2F8AD}"/>
              </a:ext>
            </a:extLst>
          </p:cNvPr>
          <p:cNvPicPr>
            <a:picLocks noChangeAspect="1"/>
          </p:cNvPicPr>
          <p:nvPr/>
        </p:nvPicPr>
        <p:blipFill>
          <a:blip r:embed="rId3"/>
          <a:srcRect/>
          <a:stretch/>
        </p:blipFill>
        <p:spPr>
          <a:xfrm>
            <a:off x="467999" y="2094184"/>
            <a:ext cx="5129719" cy="3628486"/>
          </a:xfrm>
          <a:prstGeom prst="rect">
            <a:avLst/>
          </a:prstGeom>
        </p:spPr>
      </p:pic>
      <p:sp>
        <p:nvSpPr>
          <p:cNvPr id="14" name="TextBox 13">
            <a:extLst>
              <a:ext uri="{FF2B5EF4-FFF2-40B4-BE49-F238E27FC236}">
                <a16:creationId xmlns:a16="http://schemas.microsoft.com/office/drawing/2014/main" id="{8E9C8A27-9849-4E4F-AA15-ACBF18ABED7C}"/>
              </a:ext>
            </a:extLst>
          </p:cNvPr>
          <p:cNvSpPr txBox="1"/>
          <p:nvPr/>
        </p:nvSpPr>
        <p:spPr>
          <a:xfrm>
            <a:off x="807056" y="1824847"/>
            <a:ext cx="4532244" cy="230832"/>
          </a:xfrm>
          <a:prstGeom prst="rect">
            <a:avLst/>
          </a:prstGeom>
          <a:noFill/>
          <a:ln w="38100">
            <a:noFill/>
          </a:ln>
        </p:spPr>
        <p:txBody>
          <a:bodyPr wrap="square" lIns="0" tIns="0" rIns="0" bIns="0" rtlCol="0">
            <a:spAutoFit/>
          </a:bodyPr>
          <a:lstStyle/>
          <a:p>
            <a:pPr algn="ctr"/>
            <a:r>
              <a:rPr lang="en-US" sz="1500" dirty="0">
                <a:solidFill>
                  <a:schemeClr val="accent5"/>
                </a:solidFill>
                <a:latin typeface="Fira Sans Medium" panose="020B0503050000020004" pitchFamily="34" charset="0"/>
              </a:rPr>
              <a:t>Absolute SCORAD</a:t>
            </a:r>
          </a:p>
        </p:txBody>
      </p:sp>
      <p:sp>
        <p:nvSpPr>
          <p:cNvPr id="5" name="TextBox 4">
            <a:extLst>
              <a:ext uri="{FF2B5EF4-FFF2-40B4-BE49-F238E27FC236}">
                <a16:creationId xmlns:a16="http://schemas.microsoft.com/office/drawing/2014/main" id="{2B76EFA0-68D3-425D-864A-134B17DCBBE8}"/>
              </a:ext>
            </a:extLst>
          </p:cNvPr>
          <p:cNvSpPr txBox="1"/>
          <p:nvPr/>
        </p:nvSpPr>
        <p:spPr>
          <a:xfrm>
            <a:off x="6594282" y="5573200"/>
            <a:ext cx="4005138" cy="507831"/>
          </a:xfrm>
          <a:prstGeom prst="rect">
            <a:avLst/>
          </a:prstGeom>
          <a:noFill/>
        </p:spPr>
        <p:txBody>
          <a:bodyPr wrap="square" rtlCol="0">
            <a:spAutoFit/>
          </a:bodyPr>
          <a:lstStyle/>
          <a:p>
            <a:r>
              <a:rPr lang="en-US" sz="900" dirty="0">
                <a:latin typeface="Fira Sans" panose="020B0503050000020004" pitchFamily="34" charset="0"/>
                <a:ea typeface="Fira Sans" panose="020B0503050000020004" pitchFamily="34" charset="0"/>
              </a:rPr>
              <a:t>SCORAD (</a:t>
            </a:r>
            <a:r>
              <a:rPr lang="en-US" sz="900" dirty="0" err="1">
                <a:latin typeface="Fira Sans" panose="020B0503050000020004" pitchFamily="34" charset="0"/>
                <a:ea typeface="Fira Sans" panose="020B0503050000020004" pitchFamily="34" charset="0"/>
              </a:rPr>
              <a:t>SCOring</a:t>
            </a:r>
            <a:r>
              <a:rPr lang="en-US" sz="900" dirty="0">
                <a:latin typeface="Fira Sans" panose="020B0503050000020004" pitchFamily="34" charset="0"/>
                <a:ea typeface="Fira Sans" panose="020B0503050000020004" pitchFamily="34" charset="0"/>
              </a:rPr>
              <a:t> Atopic Dermatitis): clinical tool to assess the severity of atopic dermatitis on 3 dimensions: area, intensity (redness, swelling, scratch marks, dryness,…, subjective symptoms (itch, Sleeplessness)</a:t>
            </a:r>
          </a:p>
        </p:txBody>
      </p:sp>
    </p:spTree>
    <p:extLst>
      <p:ext uri="{BB962C8B-B14F-4D97-AF65-F5344CB8AC3E}">
        <p14:creationId xmlns:p14="http://schemas.microsoft.com/office/powerpoint/2010/main" val="106780916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633D7E-8683-4A73-B5E6-6F9BC937D3F6}"/>
              </a:ext>
            </a:extLst>
          </p:cNvPr>
          <p:cNvSpPr>
            <a:spLocks noGrp="1"/>
          </p:cNvSpPr>
          <p:nvPr>
            <p:ph type="sldNum" sz="quarter" idx="10"/>
          </p:nvPr>
        </p:nvSpPr>
        <p:spPr/>
        <p:txBody>
          <a:bodyPr/>
          <a:lstStyle/>
          <a:p>
            <a:fld id="{EC50C849-B97A-2B45-B78A-6D9C352F693C}" type="slidenum">
              <a:rPr lang="en-US" smtClean="0">
                <a:solidFill>
                  <a:schemeClr val="tx1"/>
                </a:solidFill>
              </a:rPr>
              <a:pPr/>
              <a:t>18</a:t>
            </a:fld>
            <a:endParaRPr lang="en-US" dirty="0">
              <a:solidFill>
                <a:schemeClr val="tx1"/>
              </a:solidFill>
            </a:endParaRPr>
          </a:p>
        </p:txBody>
      </p:sp>
      <p:sp>
        <p:nvSpPr>
          <p:cNvPr id="3" name="Title 2">
            <a:extLst>
              <a:ext uri="{FF2B5EF4-FFF2-40B4-BE49-F238E27FC236}">
                <a16:creationId xmlns:a16="http://schemas.microsoft.com/office/drawing/2014/main" id="{64E1D5D5-50D2-4F72-BAB5-6270F646A03A}"/>
              </a:ext>
            </a:extLst>
          </p:cNvPr>
          <p:cNvSpPr>
            <a:spLocks noGrp="1"/>
          </p:cNvSpPr>
          <p:nvPr>
            <p:ph type="title"/>
          </p:nvPr>
        </p:nvSpPr>
        <p:spPr/>
        <p:txBody>
          <a:bodyPr/>
          <a:lstStyle/>
          <a:p>
            <a:r>
              <a:rPr lang="fr-CH" dirty="0" err="1">
                <a:solidFill>
                  <a:schemeClr val="accent6"/>
                </a:solidFill>
              </a:rPr>
              <a:t>Vitamin</a:t>
            </a:r>
            <a:r>
              <a:rPr lang="fr-CH" dirty="0">
                <a:solidFill>
                  <a:schemeClr val="accent6"/>
                </a:solidFill>
              </a:rPr>
              <a:t> B12 </a:t>
            </a:r>
            <a:r>
              <a:rPr lang="fr-CH" dirty="0" err="1">
                <a:solidFill>
                  <a:schemeClr val="accent6"/>
                </a:solidFill>
              </a:rPr>
              <a:t>cryst</a:t>
            </a:r>
            <a:endParaRPr lang="en-CH" dirty="0">
              <a:solidFill>
                <a:schemeClr val="accent6"/>
              </a:solidFill>
            </a:endParaRPr>
          </a:p>
        </p:txBody>
      </p:sp>
      <p:sp>
        <p:nvSpPr>
          <p:cNvPr id="4" name="Text Placeholder 3">
            <a:extLst>
              <a:ext uri="{FF2B5EF4-FFF2-40B4-BE49-F238E27FC236}">
                <a16:creationId xmlns:a16="http://schemas.microsoft.com/office/drawing/2014/main" id="{1BA4058B-436B-BF44-AFB4-9681E7129FD7}"/>
              </a:ext>
            </a:extLst>
          </p:cNvPr>
          <p:cNvSpPr>
            <a:spLocks noGrp="1"/>
          </p:cNvSpPr>
          <p:nvPr>
            <p:ph type="body" sz="quarter" idx="13"/>
          </p:nvPr>
        </p:nvSpPr>
        <p:spPr/>
        <p:txBody>
          <a:bodyPr/>
          <a:lstStyle/>
          <a:p>
            <a:r>
              <a:rPr lang="en-US" dirty="0">
                <a:solidFill>
                  <a:schemeClr val="accent5"/>
                </a:solidFill>
              </a:rPr>
              <a:t>Formulation guidelines</a:t>
            </a:r>
          </a:p>
        </p:txBody>
      </p:sp>
      <p:sp>
        <p:nvSpPr>
          <p:cNvPr id="9" name="TextBox 8">
            <a:extLst>
              <a:ext uri="{FF2B5EF4-FFF2-40B4-BE49-F238E27FC236}">
                <a16:creationId xmlns:a16="http://schemas.microsoft.com/office/drawing/2014/main" id="{300BB48C-06AC-47B2-B721-3342DBCFCDFD}"/>
              </a:ext>
            </a:extLst>
          </p:cNvPr>
          <p:cNvSpPr txBox="1"/>
          <p:nvPr/>
        </p:nvSpPr>
        <p:spPr>
          <a:xfrm>
            <a:off x="468001" y="1620000"/>
            <a:ext cx="4888860" cy="4411464"/>
          </a:xfrm>
          <a:prstGeom prst="rect">
            <a:avLst/>
          </a:prstGeom>
          <a:noFill/>
        </p:spPr>
        <p:txBody>
          <a:bodyPr wrap="square" lIns="0" tIns="0" rIns="0" bIns="0">
            <a:spAutoFit/>
          </a:bodyPr>
          <a:lstStyle/>
          <a:p>
            <a:pPr marL="182563" indent="-182563">
              <a:spcAft>
                <a:spcPts val="800"/>
              </a:spcAft>
              <a:buClr>
                <a:schemeClr val="accent6"/>
              </a:buClr>
              <a:buFont typeface="Arial" panose="020B0604020202020204" pitchFamily="34" charset="0"/>
              <a:buChar char="•"/>
            </a:pPr>
            <a:r>
              <a:rPr lang="en-US" sz="1500" dirty="0">
                <a:latin typeface="Fira Sans" panose="020B0503050000020004" pitchFamily="34" charset="0"/>
                <a:ea typeface="Fira Sans" panose="020B0503050000020004" pitchFamily="34" charset="0"/>
              </a:rPr>
              <a:t>Easy-to-use</a:t>
            </a:r>
          </a:p>
          <a:p>
            <a:pPr marL="182563" indent="-182563">
              <a:spcAft>
                <a:spcPts val="800"/>
              </a:spcAft>
              <a:buClr>
                <a:schemeClr val="accent6"/>
              </a:buClr>
              <a:buFont typeface="Arial" panose="020B0604020202020204" pitchFamily="34" charset="0"/>
              <a:buChar char="•"/>
            </a:pPr>
            <a:r>
              <a:rPr lang="en-US" sz="1500" i="1" dirty="0">
                <a:solidFill>
                  <a:srgbClr val="0070C0"/>
                </a:solidFill>
                <a:latin typeface="Fira Sans Medium" panose="020B0503050000020004" pitchFamily="34" charset="0"/>
                <a:ea typeface="Fira Sans" panose="020B0503050000020004" pitchFamily="34" charset="0"/>
              </a:rPr>
              <a:t>Sparingly soluble in water</a:t>
            </a:r>
            <a:r>
              <a:rPr lang="en-US" sz="1500" dirty="0">
                <a:latin typeface="Fira Sans" panose="020B0503050000020004" pitchFamily="34" charset="0"/>
                <a:ea typeface="Fira Sans" panose="020B0503050000020004" pitchFamily="34" charset="0"/>
              </a:rPr>
              <a:t>, slightly soluble in ethanol, insoluble in lipophilic components</a:t>
            </a:r>
          </a:p>
          <a:p>
            <a:pPr marL="182563" indent="-182563">
              <a:spcAft>
                <a:spcPts val="800"/>
              </a:spcAft>
              <a:buClr>
                <a:schemeClr val="accent6"/>
              </a:buClr>
              <a:buFont typeface="Arial" panose="020B0604020202020204" pitchFamily="34" charset="0"/>
              <a:buChar char="•"/>
            </a:pPr>
            <a:r>
              <a:rPr lang="en-US" sz="1500" i="1" dirty="0">
                <a:solidFill>
                  <a:srgbClr val="0070C0"/>
                </a:solidFill>
                <a:latin typeface="Fira Sans Medium" panose="020B0503050000020004" pitchFamily="34" charset="0"/>
                <a:ea typeface="Fira Sans" panose="020B0503050000020004" pitchFamily="34" charset="0"/>
              </a:rPr>
              <a:t>Can be used for different kinds of leave-on and rinse-off</a:t>
            </a:r>
            <a:r>
              <a:rPr lang="en-US" sz="1500" dirty="0">
                <a:latin typeface="Fira Sans" panose="020B0503050000020004" pitchFamily="34" charset="0"/>
                <a:ea typeface="Fira Sans" panose="020B0503050000020004" pitchFamily="34" charset="0"/>
              </a:rPr>
              <a:t> products like O/W, W/O or W/Si formulations, cream gel, clear gel, shower gel, shampoo, body wash</a:t>
            </a:r>
          </a:p>
          <a:p>
            <a:pPr marL="182563" indent="-182563">
              <a:spcAft>
                <a:spcPts val="800"/>
              </a:spcAft>
              <a:buClr>
                <a:schemeClr val="accent6"/>
              </a:buClr>
              <a:buFont typeface="Arial" panose="020B0604020202020204" pitchFamily="34" charset="0"/>
              <a:buChar char="•"/>
            </a:pPr>
            <a:r>
              <a:rPr lang="en-US" sz="1500" dirty="0">
                <a:latin typeface="Fira Sans" panose="020B0503050000020004" pitchFamily="34" charset="0"/>
                <a:ea typeface="Fira Sans" panose="020B0503050000020004" pitchFamily="34" charset="0"/>
              </a:rPr>
              <a:t>To be incorporated </a:t>
            </a:r>
            <a:r>
              <a:rPr lang="en-US" sz="1500" i="1" dirty="0">
                <a:solidFill>
                  <a:srgbClr val="0070C0"/>
                </a:solidFill>
                <a:latin typeface="Fira Sans Medium" panose="020B0503050000020004" pitchFamily="34" charset="0"/>
                <a:ea typeface="Fira Sans" panose="020B0503050000020004" pitchFamily="34" charset="0"/>
              </a:rPr>
              <a:t>into the aqueous phase</a:t>
            </a:r>
            <a:r>
              <a:rPr lang="en-US" sz="1500" dirty="0">
                <a:solidFill>
                  <a:srgbClr val="0070C0"/>
                </a:solidFill>
                <a:latin typeface="Fira Sans" panose="020B0503050000020004" pitchFamily="34" charset="0"/>
                <a:ea typeface="Fira Sans" panose="020B0503050000020004" pitchFamily="34" charset="0"/>
              </a:rPr>
              <a:t> </a:t>
            </a:r>
            <a:r>
              <a:rPr lang="en-US" sz="1500" dirty="0">
                <a:latin typeface="Fira Sans" panose="020B0503050000020004" pitchFamily="34" charset="0"/>
                <a:ea typeface="Fira Sans" panose="020B0503050000020004" pitchFamily="34" charset="0"/>
              </a:rPr>
              <a:t>at any time (&lt;80°C)</a:t>
            </a:r>
          </a:p>
          <a:p>
            <a:pPr marL="182563" indent="-182563">
              <a:spcAft>
                <a:spcPts val="800"/>
              </a:spcAft>
              <a:buClr>
                <a:schemeClr val="accent6"/>
              </a:buClr>
              <a:buFont typeface="Arial" panose="020B0604020202020204" pitchFamily="34" charset="0"/>
              <a:buChar char="•"/>
            </a:pPr>
            <a:r>
              <a:rPr lang="en-US" sz="1500" dirty="0">
                <a:latin typeface="Fira Sans" panose="020B0503050000020004" pitchFamily="34" charset="0"/>
                <a:ea typeface="Fira Sans" panose="020B0503050000020004" pitchFamily="34" charset="0"/>
              </a:rPr>
              <a:t>Is </a:t>
            </a:r>
            <a:r>
              <a:rPr lang="en-US" sz="1500" i="1" dirty="0">
                <a:solidFill>
                  <a:srgbClr val="0070C0"/>
                </a:solidFill>
                <a:latin typeface="Fira Sans Medium" panose="020B0503050000020004" pitchFamily="34" charset="0"/>
                <a:ea typeface="Fira Sans" panose="020B0503050000020004" pitchFamily="34" charset="0"/>
              </a:rPr>
              <a:t>sensitive to high temperature storage and day light</a:t>
            </a:r>
            <a:r>
              <a:rPr lang="en-US" sz="1500" dirty="0">
                <a:latin typeface="Fira Sans" panose="020B0503050000020004" pitchFamily="34" charset="0"/>
                <a:ea typeface="Fira Sans" panose="020B0503050000020004" pitchFamily="34" charset="0"/>
              </a:rPr>
              <a:t>. It is recommended to add a </a:t>
            </a:r>
            <a:r>
              <a:rPr lang="en-US" sz="1500" i="1" dirty="0">
                <a:latin typeface="Fira Sans Medium" panose="020B0503050000020004" pitchFamily="34" charset="0"/>
                <a:ea typeface="Fira Sans" panose="020B0503050000020004" pitchFamily="34" charset="0"/>
              </a:rPr>
              <a:t>chelating agent</a:t>
            </a:r>
            <a:r>
              <a:rPr lang="en-US" sz="1500" dirty="0">
                <a:latin typeface="Fira Sans" panose="020B0503050000020004" pitchFamily="34" charset="0"/>
                <a:ea typeface="Fira Sans" panose="020B0503050000020004" pitchFamily="34" charset="0"/>
              </a:rPr>
              <a:t> (such as sodium phytate, </a:t>
            </a:r>
            <a:r>
              <a:rPr lang="en-US" sz="1500" dirty="0" err="1">
                <a:latin typeface="Fira Sans" panose="020B0503050000020004" pitchFamily="34" charset="0"/>
                <a:ea typeface="Fira Sans" panose="020B0503050000020004" pitchFamily="34" charset="0"/>
              </a:rPr>
              <a:t>Etidronic</a:t>
            </a:r>
            <a:r>
              <a:rPr lang="en-US" sz="1500" dirty="0">
                <a:latin typeface="Fira Sans" panose="020B0503050000020004" pitchFamily="34" charset="0"/>
                <a:ea typeface="Fira Sans" panose="020B0503050000020004" pitchFamily="34" charset="0"/>
              </a:rPr>
              <a:t> Acid, Disodium EDTA). For better stability at 50°C sodium gluconate or glycine could be added</a:t>
            </a:r>
          </a:p>
          <a:p>
            <a:pPr marL="182563" indent="-182563">
              <a:spcAft>
                <a:spcPts val="800"/>
              </a:spcAft>
              <a:buClr>
                <a:schemeClr val="accent6"/>
              </a:buClr>
              <a:buFont typeface="Arial" panose="020B0604020202020204" pitchFamily="34" charset="0"/>
              <a:buChar char="•"/>
            </a:pPr>
            <a:r>
              <a:rPr lang="en-US" sz="1500" dirty="0">
                <a:latin typeface="Fira Sans" panose="020B0503050000020004" pitchFamily="34" charset="0"/>
                <a:ea typeface="Fira Sans" panose="020B0503050000020004" pitchFamily="34" charset="0"/>
              </a:rPr>
              <a:t>Recommended pH of the final formulation: </a:t>
            </a:r>
            <a:r>
              <a:rPr lang="en-US" sz="1500" i="1" dirty="0">
                <a:solidFill>
                  <a:srgbClr val="0070C0"/>
                </a:solidFill>
                <a:latin typeface="Fira Sans Medium" panose="020B0503050000020004" pitchFamily="34" charset="0"/>
                <a:ea typeface="Fira Sans" panose="020B0503050000020004" pitchFamily="34" charset="0"/>
              </a:rPr>
              <a:t>3.5–7.5</a:t>
            </a:r>
          </a:p>
          <a:p>
            <a:pPr marL="182563" indent="-182563">
              <a:spcAft>
                <a:spcPts val="800"/>
              </a:spcAft>
              <a:buClr>
                <a:schemeClr val="accent6"/>
              </a:buClr>
              <a:buFont typeface="Arial" panose="020B0604020202020204" pitchFamily="34" charset="0"/>
              <a:buChar char="•"/>
            </a:pPr>
            <a:r>
              <a:rPr lang="en-US" sz="1500" dirty="0">
                <a:latin typeface="Fira Sans" panose="020B0503050000020004" pitchFamily="34" charset="0"/>
                <a:ea typeface="Fira Sans" panose="020B0503050000020004" pitchFamily="34" charset="0"/>
              </a:rPr>
              <a:t>Perfectly fitting to any </a:t>
            </a:r>
            <a:r>
              <a:rPr lang="en-US" sz="1500" i="1" dirty="0">
                <a:solidFill>
                  <a:srgbClr val="0070C0"/>
                </a:solidFill>
                <a:latin typeface="Fira Sans Medium" panose="020B0503050000020004" pitchFamily="34" charset="0"/>
                <a:ea typeface="Fira Sans" panose="020B0503050000020004" pitchFamily="34" charset="0"/>
              </a:rPr>
              <a:t>natural formulations</a:t>
            </a:r>
          </a:p>
          <a:p>
            <a:pPr marL="182563" indent="-182563">
              <a:spcAft>
                <a:spcPts val="800"/>
              </a:spcAft>
              <a:buClr>
                <a:schemeClr val="accent6"/>
              </a:buClr>
              <a:buFont typeface="Arial" panose="020B0604020202020204" pitchFamily="34" charset="0"/>
              <a:buChar char="•"/>
            </a:pPr>
            <a:r>
              <a:rPr lang="en-US" sz="1500" dirty="0">
                <a:latin typeface="Fira Sans" panose="020B0503050000020004" pitchFamily="34" charset="0"/>
                <a:ea typeface="Fira Sans" panose="020B0503050000020004" pitchFamily="34" charset="0"/>
              </a:rPr>
              <a:t>Use level: </a:t>
            </a:r>
            <a:r>
              <a:rPr lang="en-US" sz="1500" i="1" dirty="0">
                <a:solidFill>
                  <a:srgbClr val="0070C0"/>
                </a:solidFill>
                <a:latin typeface="Fira Sans Medium" panose="020B0503050000020004" pitchFamily="34" charset="0"/>
                <a:ea typeface="Fira Sans" panose="020B0503050000020004" pitchFamily="34" charset="0"/>
              </a:rPr>
              <a:t>0.001–0.1%</a:t>
            </a:r>
          </a:p>
        </p:txBody>
      </p:sp>
      <p:sp>
        <p:nvSpPr>
          <p:cNvPr id="22" name="TextBox 21">
            <a:extLst>
              <a:ext uri="{FF2B5EF4-FFF2-40B4-BE49-F238E27FC236}">
                <a16:creationId xmlns:a16="http://schemas.microsoft.com/office/drawing/2014/main" id="{075C8820-08B3-0247-8630-61BFA3E61A26}"/>
              </a:ext>
            </a:extLst>
          </p:cNvPr>
          <p:cNvSpPr txBox="1"/>
          <p:nvPr/>
        </p:nvSpPr>
        <p:spPr>
          <a:xfrm>
            <a:off x="8453105" y="5785608"/>
            <a:ext cx="481430" cy="153888"/>
          </a:xfrm>
          <a:prstGeom prst="rect">
            <a:avLst/>
          </a:prstGeom>
          <a:noFill/>
        </p:spPr>
        <p:txBody>
          <a:bodyPr wrap="square" lIns="0" tIns="0" rIns="0" bIns="0" rtlCol="0">
            <a:spAutoFit/>
          </a:bodyPr>
          <a:lstStyle/>
          <a:p>
            <a:pPr algn="ctr"/>
            <a:r>
              <a:rPr lang="en-US" sz="1000" dirty="0">
                <a:solidFill>
                  <a:schemeClr val="bg1"/>
                </a:solidFill>
                <a:latin typeface="Fira Sans" panose="020B0503050000020004" pitchFamily="34" charset="0"/>
                <a:ea typeface="Fira Sans" panose="020B0503050000020004" pitchFamily="34" charset="0"/>
              </a:rPr>
              <a:t>0.04%</a:t>
            </a:r>
          </a:p>
        </p:txBody>
      </p:sp>
      <p:pic>
        <p:nvPicPr>
          <p:cNvPr id="25" name="Picture 24">
            <a:extLst>
              <a:ext uri="{FF2B5EF4-FFF2-40B4-BE49-F238E27FC236}">
                <a16:creationId xmlns:a16="http://schemas.microsoft.com/office/drawing/2014/main" id="{8A95119B-9BB9-434C-94FD-8C727399DFDC}"/>
              </a:ext>
            </a:extLst>
          </p:cNvPr>
          <p:cNvPicPr>
            <a:picLocks noChangeAspect="1"/>
          </p:cNvPicPr>
          <p:nvPr/>
        </p:nvPicPr>
        <p:blipFill>
          <a:blip r:embed="rId3"/>
          <a:srcRect/>
          <a:stretch/>
        </p:blipFill>
        <p:spPr>
          <a:xfrm>
            <a:off x="798132" y="6235416"/>
            <a:ext cx="4535993" cy="308571"/>
          </a:xfrm>
          <a:prstGeom prst="rect">
            <a:avLst/>
          </a:prstGeom>
        </p:spPr>
      </p:pic>
      <p:sp>
        <p:nvSpPr>
          <p:cNvPr id="36" name="Round Diagonal Corner of Rectangle 5">
            <a:extLst>
              <a:ext uri="{FF2B5EF4-FFF2-40B4-BE49-F238E27FC236}">
                <a16:creationId xmlns:a16="http://schemas.microsoft.com/office/drawing/2014/main" id="{C76E93E0-674D-4DF4-83B8-D1305355E238}"/>
              </a:ext>
            </a:extLst>
          </p:cNvPr>
          <p:cNvSpPr/>
          <p:nvPr/>
        </p:nvSpPr>
        <p:spPr>
          <a:xfrm>
            <a:off x="6243030" y="1638701"/>
            <a:ext cx="5552626" cy="3797353"/>
          </a:xfrm>
          <a:prstGeom prst="round2DiagRect">
            <a:avLst>
              <a:gd name="adj1" fmla="val 7512"/>
              <a:gd name="adj2" fmla="val 0"/>
            </a:avLst>
          </a:prstGeom>
          <a:solidFill>
            <a:schemeClr val="bg1">
              <a:alpha val="7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9A0DF76-564C-4384-BB4A-EB08EABECD72}"/>
              </a:ext>
            </a:extLst>
          </p:cNvPr>
          <p:cNvGrpSpPr/>
          <p:nvPr/>
        </p:nvGrpSpPr>
        <p:grpSpPr>
          <a:xfrm>
            <a:off x="6498505" y="1890307"/>
            <a:ext cx="4992578" cy="3297574"/>
            <a:chOff x="5829339" y="2724462"/>
            <a:chExt cx="4511222" cy="2941450"/>
          </a:xfrm>
        </p:grpSpPr>
        <p:pic>
          <p:nvPicPr>
            <p:cNvPr id="38" name="Picture 2">
              <a:extLst>
                <a:ext uri="{FF2B5EF4-FFF2-40B4-BE49-F238E27FC236}">
                  <a16:creationId xmlns:a16="http://schemas.microsoft.com/office/drawing/2014/main" id="{7779178F-0B2E-4644-BA24-8B559C94192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29339" y="4313285"/>
              <a:ext cx="4511222" cy="135262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58ABB9E0-C17D-4FC9-AF8C-2521368AFBD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829339" y="2724462"/>
              <a:ext cx="4511222" cy="1352627"/>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1F5513B6-2887-41B6-AD4F-534F342FFFCE}"/>
                </a:ext>
              </a:extLst>
            </p:cNvPr>
            <p:cNvGrpSpPr/>
            <p:nvPr/>
          </p:nvGrpSpPr>
          <p:grpSpPr>
            <a:xfrm>
              <a:off x="5864184" y="4118243"/>
              <a:ext cx="4446152" cy="153888"/>
              <a:chOff x="5587461" y="4189804"/>
              <a:chExt cx="4446152" cy="153888"/>
            </a:xfrm>
          </p:grpSpPr>
          <p:sp>
            <p:nvSpPr>
              <p:cNvPr id="43" name="TextBox 42">
                <a:extLst>
                  <a:ext uri="{FF2B5EF4-FFF2-40B4-BE49-F238E27FC236}">
                    <a16:creationId xmlns:a16="http://schemas.microsoft.com/office/drawing/2014/main" id="{11F0C147-78FD-4F33-8CB8-B4310AB12CD1}"/>
                  </a:ext>
                </a:extLst>
              </p:cNvPr>
              <p:cNvSpPr txBox="1"/>
              <p:nvPr/>
            </p:nvSpPr>
            <p:spPr>
              <a:xfrm>
                <a:off x="6141203" y="4189804"/>
                <a:ext cx="48143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0.001%</a:t>
                </a:r>
              </a:p>
            </p:txBody>
          </p:sp>
          <p:sp>
            <p:nvSpPr>
              <p:cNvPr id="44" name="TextBox 43">
                <a:extLst>
                  <a:ext uri="{FF2B5EF4-FFF2-40B4-BE49-F238E27FC236}">
                    <a16:creationId xmlns:a16="http://schemas.microsoft.com/office/drawing/2014/main" id="{12ED6EE3-E250-4394-8296-D8D2FD3C07C0}"/>
                  </a:ext>
                </a:extLst>
              </p:cNvPr>
              <p:cNvSpPr txBox="1"/>
              <p:nvPr/>
            </p:nvSpPr>
            <p:spPr>
              <a:xfrm>
                <a:off x="5587461" y="4189804"/>
                <a:ext cx="48143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a:t>
                </a:r>
              </a:p>
            </p:txBody>
          </p:sp>
          <p:sp>
            <p:nvSpPr>
              <p:cNvPr id="45" name="TextBox 44">
                <a:extLst>
                  <a:ext uri="{FF2B5EF4-FFF2-40B4-BE49-F238E27FC236}">
                    <a16:creationId xmlns:a16="http://schemas.microsoft.com/office/drawing/2014/main" id="{D240AF39-C159-4138-B1C7-3489C3A3AFCE}"/>
                  </a:ext>
                </a:extLst>
              </p:cNvPr>
              <p:cNvSpPr txBox="1"/>
              <p:nvPr/>
            </p:nvSpPr>
            <p:spPr>
              <a:xfrm>
                <a:off x="7273338" y="4189804"/>
                <a:ext cx="48143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0.01%</a:t>
                </a:r>
              </a:p>
            </p:txBody>
          </p:sp>
          <p:sp>
            <p:nvSpPr>
              <p:cNvPr id="46" name="TextBox 45">
                <a:extLst>
                  <a:ext uri="{FF2B5EF4-FFF2-40B4-BE49-F238E27FC236}">
                    <a16:creationId xmlns:a16="http://schemas.microsoft.com/office/drawing/2014/main" id="{B6E79FEB-723E-4EAC-B5BD-089E6C269D4B}"/>
                  </a:ext>
                </a:extLst>
              </p:cNvPr>
              <p:cNvSpPr txBox="1"/>
              <p:nvPr/>
            </p:nvSpPr>
            <p:spPr>
              <a:xfrm>
                <a:off x="6743741" y="4189804"/>
                <a:ext cx="48143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0.005%</a:t>
                </a:r>
              </a:p>
            </p:txBody>
          </p:sp>
          <p:sp>
            <p:nvSpPr>
              <p:cNvPr id="47" name="TextBox 46">
                <a:extLst>
                  <a:ext uri="{FF2B5EF4-FFF2-40B4-BE49-F238E27FC236}">
                    <a16:creationId xmlns:a16="http://schemas.microsoft.com/office/drawing/2014/main" id="{92B05EF6-E7A1-4322-A228-65BB1F9B56F1}"/>
                  </a:ext>
                </a:extLst>
              </p:cNvPr>
              <p:cNvSpPr txBox="1"/>
              <p:nvPr/>
            </p:nvSpPr>
            <p:spPr>
              <a:xfrm>
                <a:off x="7868066" y="4189804"/>
                <a:ext cx="44946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0.02%</a:t>
                </a:r>
              </a:p>
            </p:txBody>
          </p:sp>
          <p:sp>
            <p:nvSpPr>
              <p:cNvPr id="48" name="TextBox 47">
                <a:extLst>
                  <a:ext uri="{FF2B5EF4-FFF2-40B4-BE49-F238E27FC236}">
                    <a16:creationId xmlns:a16="http://schemas.microsoft.com/office/drawing/2014/main" id="{6F37CC7D-E378-4176-AFFF-8F0D1E910912}"/>
                  </a:ext>
                </a:extLst>
              </p:cNvPr>
              <p:cNvSpPr txBox="1"/>
              <p:nvPr/>
            </p:nvSpPr>
            <p:spPr>
              <a:xfrm>
                <a:off x="8452867" y="4189804"/>
                <a:ext cx="48143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0.03%</a:t>
                </a:r>
              </a:p>
            </p:txBody>
          </p:sp>
          <p:sp>
            <p:nvSpPr>
              <p:cNvPr id="49" name="TextBox 48">
                <a:extLst>
                  <a:ext uri="{FF2B5EF4-FFF2-40B4-BE49-F238E27FC236}">
                    <a16:creationId xmlns:a16="http://schemas.microsoft.com/office/drawing/2014/main" id="{E12253FA-8307-47D1-B7B7-9BBBACD062F8}"/>
                  </a:ext>
                </a:extLst>
              </p:cNvPr>
              <p:cNvSpPr txBox="1"/>
              <p:nvPr/>
            </p:nvSpPr>
            <p:spPr>
              <a:xfrm>
                <a:off x="9021803" y="4189804"/>
                <a:ext cx="48143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0.04%</a:t>
                </a:r>
              </a:p>
            </p:txBody>
          </p:sp>
          <p:sp>
            <p:nvSpPr>
              <p:cNvPr id="50" name="TextBox 49">
                <a:extLst>
                  <a:ext uri="{FF2B5EF4-FFF2-40B4-BE49-F238E27FC236}">
                    <a16:creationId xmlns:a16="http://schemas.microsoft.com/office/drawing/2014/main" id="{6E9365A7-A056-40BA-A985-21A2D14E736A}"/>
                  </a:ext>
                </a:extLst>
              </p:cNvPr>
              <p:cNvSpPr txBox="1"/>
              <p:nvPr/>
            </p:nvSpPr>
            <p:spPr>
              <a:xfrm>
                <a:off x="9552183" y="4189804"/>
                <a:ext cx="481430" cy="153888"/>
              </a:xfrm>
              <a:prstGeom prst="rect">
                <a:avLst/>
              </a:prstGeom>
              <a:noFill/>
            </p:spPr>
            <p:txBody>
              <a:bodyPr wrap="square" lIns="0" tIns="0" rIns="0" bIns="0" rtlCol="0">
                <a:spAutoFit/>
              </a:bodyPr>
              <a:lstStyle/>
              <a:p>
                <a:pPr algn="ctr"/>
                <a:r>
                  <a:rPr lang="en-US" sz="1000" dirty="0">
                    <a:latin typeface="Fira Sans Medium" panose="020B0503050000020004" pitchFamily="34" charset="0"/>
                    <a:ea typeface="Fira Sans" panose="020B0503050000020004" pitchFamily="34" charset="0"/>
                  </a:rPr>
                  <a:t>0.05%</a:t>
                </a:r>
              </a:p>
            </p:txBody>
          </p:sp>
        </p:grpSp>
        <p:sp>
          <p:nvSpPr>
            <p:cNvPr id="41" name="TextBox 40">
              <a:extLst>
                <a:ext uri="{FF2B5EF4-FFF2-40B4-BE49-F238E27FC236}">
                  <a16:creationId xmlns:a16="http://schemas.microsoft.com/office/drawing/2014/main" id="{72E61B90-6051-425D-B0A6-B3522982BD86}"/>
                </a:ext>
              </a:extLst>
            </p:cNvPr>
            <p:cNvSpPr txBox="1"/>
            <p:nvPr/>
          </p:nvSpPr>
          <p:spPr>
            <a:xfrm>
              <a:off x="6070580" y="5223007"/>
              <a:ext cx="4029345" cy="274538"/>
            </a:xfrm>
            <a:prstGeom prst="rect">
              <a:avLst/>
            </a:prstGeom>
            <a:solidFill>
              <a:schemeClr val="bg1">
                <a:alpha val="70000"/>
              </a:schemeClr>
            </a:solidFill>
          </p:spPr>
          <p:txBody>
            <a:bodyPr wrap="square" rtlCol="0">
              <a:spAutoFit/>
            </a:bodyPr>
            <a:lstStyle/>
            <a:p>
              <a:pPr algn="ctr"/>
              <a:r>
                <a:rPr lang="en-US" sz="1400" dirty="0">
                  <a:solidFill>
                    <a:schemeClr val="accent6"/>
                  </a:solidFill>
                  <a:latin typeface="Fira Sans Medium" panose="020B0503050000020004" pitchFamily="34" charset="0"/>
                  <a:ea typeface="Fira Sans" panose="020B0503050000020004" pitchFamily="34" charset="0"/>
                </a:rPr>
                <a:t>Vitamin B12 </a:t>
              </a:r>
              <a:r>
                <a:rPr lang="en-US" sz="1400" dirty="0" err="1">
                  <a:solidFill>
                    <a:schemeClr val="accent6"/>
                  </a:solidFill>
                  <a:latin typeface="Fira Sans Medium" panose="020B0503050000020004" pitchFamily="34" charset="0"/>
                  <a:ea typeface="Fira Sans" panose="020B0503050000020004" pitchFamily="34" charset="0"/>
                </a:rPr>
                <a:t>cryst</a:t>
              </a:r>
              <a:r>
                <a:rPr lang="en-US" sz="1400" dirty="0">
                  <a:solidFill>
                    <a:schemeClr val="accent6"/>
                  </a:solidFill>
                  <a:latin typeface="Fira Sans Medium" panose="020B0503050000020004" pitchFamily="34" charset="0"/>
                  <a:ea typeface="Fira Sans" panose="020B0503050000020004" pitchFamily="34" charset="0"/>
                </a:rPr>
                <a:t> in water solution</a:t>
              </a:r>
            </a:p>
          </p:txBody>
        </p:sp>
        <p:sp>
          <p:nvSpPr>
            <p:cNvPr id="42" name="TextBox 41">
              <a:extLst>
                <a:ext uri="{FF2B5EF4-FFF2-40B4-BE49-F238E27FC236}">
                  <a16:creationId xmlns:a16="http://schemas.microsoft.com/office/drawing/2014/main" id="{A757B077-7BEF-46E6-BD15-66523712736D}"/>
                </a:ext>
              </a:extLst>
            </p:cNvPr>
            <p:cNvSpPr txBox="1"/>
            <p:nvPr/>
          </p:nvSpPr>
          <p:spPr>
            <a:xfrm>
              <a:off x="6069975" y="2808982"/>
              <a:ext cx="4029950" cy="274538"/>
            </a:xfrm>
            <a:prstGeom prst="rect">
              <a:avLst/>
            </a:prstGeom>
            <a:solidFill>
              <a:schemeClr val="bg1">
                <a:alpha val="70000"/>
              </a:schemeClr>
            </a:solidFill>
          </p:spPr>
          <p:txBody>
            <a:bodyPr wrap="square" rtlCol="0">
              <a:spAutoFit/>
            </a:bodyPr>
            <a:lstStyle/>
            <a:p>
              <a:pPr algn="ctr"/>
              <a:r>
                <a:rPr lang="en-US" sz="1400" dirty="0">
                  <a:solidFill>
                    <a:schemeClr val="accent6"/>
                  </a:solidFill>
                  <a:latin typeface="Fira Sans Medium" panose="020B0503050000020004" pitchFamily="34" charset="0"/>
                  <a:ea typeface="Fira Sans" panose="020B0503050000020004" pitchFamily="34" charset="0"/>
                </a:rPr>
                <a:t>Vitamin B12 </a:t>
              </a:r>
              <a:r>
                <a:rPr lang="en-US" sz="1400" dirty="0" err="1">
                  <a:solidFill>
                    <a:schemeClr val="accent6"/>
                  </a:solidFill>
                  <a:latin typeface="Fira Sans Medium" panose="020B0503050000020004" pitchFamily="34" charset="0"/>
                  <a:ea typeface="Fira Sans" panose="020B0503050000020004" pitchFamily="34" charset="0"/>
                </a:rPr>
                <a:t>cryst</a:t>
              </a:r>
              <a:r>
                <a:rPr lang="en-US" sz="1400" dirty="0">
                  <a:solidFill>
                    <a:schemeClr val="accent6"/>
                  </a:solidFill>
                  <a:latin typeface="Fira Sans Medium" panose="020B0503050000020004" pitchFamily="34" charset="0"/>
                  <a:ea typeface="Fira Sans" panose="020B0503050000020004" pitchFamily="34" charset="0"/>
                </a:rPr>
                <a:t> In O/W emulsion</a:t>
              </a:r>
            </a:p>
          </p:txBody>
        </p:sp>
      </p:grpSp>
    </p:spTree>
    <p:extLst>
      <p:ext uri="{BB962C8B-B14F-4D97-AF65-F5344CB8AC3E}">
        <p14:creationId xmlns:p14="http://schemas.microsoft.com/office/powerpoint/2010/main" val="127752189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45A0C8F8-0890-374B-9CC2-54F7B3D4AA9E}"/>
              </a:ext>
            </a:extLst>
          </p:cNvPr>
          <p:cNvSpPr>
            <a:spLocks noGrp="1"/>
          </p:cNvSpPr>
          <p:nvPr>
            <p:ph type="body" sz="quarter" idx="14"/>
          </p:nvPr>
        </p:nvSpPr>
        <p:spPr>
          <a:xfrm>
            <a:off x="6011999" y="1859260"/>
            <a:ext cx="5613943" cy="4524315"/>
          </a:xfrm>
        </p:spPr>
        <p:txBody>
          <a:bodyPr wrap="square">
            <a:spAutoFit/>
          </a:bodyPr>
          <a:lstStyle/>
          <a:p>
            <a:pPr marL="0" indent="0">
              <a:lnSpc>
                <a:spcPct val="100000"/>
              </a:lnSpc>
              <a:spcBef>
                <a:spcPts val="0"/>
              </a:spcBef>
              <a:spcAft>
                <a:spcPts val="800"/>
              </a:spcAft>
              <a:buNone/>
            </a:pPr>
            <a:r>
              <a:rPr lang="en-US" sz="1400" dirty="0">
                <a:solidFill>
                  <a:schemeClr val="tx2"/>
                </a:solidFill>
                <a:latin typeface="Fira Sans Medium" panose="020B0503050000020004" pitchFamily="34" charset="0"/>
              </a:rPr>
              <a:t>89.33% natural origin content according to ISO 16128</a:t>
            </a:r>
            <a:endParaRPr lang="en-US" sz="1400" dirty="0">
              <a:ea typeface="Fira Sans" panose="020B0503050000020004" pitchFamily="34" charset="0"/>
            </a:endParaRPr>
          </a:p>
          <a:p>
            <a:pPr marL="0" indent="0">
              <a:lnSpc>
                <a:spcPct val="100000"/>
              </a:lnSpc>
              <a:spcBef>
                <a:spcPts val="0"/>
              </a:spcBef>
              <a:spcAft>
                <a:spcPts val="600"/>
              </a:spcAft>
              <a:buNone/>
            </a:pPr>
            <a:r>
              <a:rPr lang="en-US" sz="1400" dirty="0">
                <a:ea typeface="Fira Sans" panose="020B0503050000020004" pitchFamily="34" charset="0"/>
              </a:rPr>
              <a:t>This innovative trendy texture stays as a cream even at freeze storage thanks to the high level of </a:t>
            </a:r>
            <a:r>
              <a:rPr lang="en-US" sz="1400" b="1" dirty="0">
                <a:ea typeface="Fira Sans" panose="020B0503050000020004" pitchFamily="34" charset="0"/>
              </a:rPr>
              <a:t>TILAMAR® PDO with NØØVISTA</a:t>
            </a:r>
            <a:r>
              <a:rPr lang="en-US" sz="1400" b="1" baseline="30000" dirty="0">
                <a:ea typeface="Fira Sans" panose="020B0503050000020004" pitchFamily="34" charset="0"/>
              </a:rPr>
              <a:t>TM</a:t>
            </a:r>
            <a:r>
              <a:rPr lang="en-US" sz="1400" dirty="0">
                <a:ea typeface="Fira Sans" panose="020B0503050000020004" pitchFamily="34" charset="0"/>
              </a:rPr>
              <a:t>, stabilized by </a:t>
            </a:r>
            <a:r>
              <a:rPr lang="en-US" sz="1400" b="1" dirty="0">
                <a:ea typeface="Fira Sans" panose="020B0503050000020004" pitchFamily="34" charset="0"/>
              </a:rPr>
              <a:t>AMPHISOL® K</a:t>
            </a:r>
            <a:r>
              <a:rPr lang="en-US" sz="1400" dirty="0">
                <a:ea typeface="Fira Sans" panose="020B0503050000020004" pitchFamily="34" charset="0"/>
              </a:rPr>
              <a:t>. </a:t>
            </a:r>
            <a:r>
              <a:rPr lang="en-US" sz="1400" spc="0" dirty="0">
                <a:solidFill>
                  <a:schemeClr val="bg1">
                    <a:lumMod val="50000"/>
                  </a:schemeClr>
                </a:solidFill>
                <a:latin typeface="Fira Sans"/>
              </a:rPr>
              <a:t>The after feel is light with pleasant soft cocooning film on skin.</a:t>
            </a:r>
            <a:endParaRPr lang="en-US" sz="1400" dirty="0">
              <a:ea typeface="Fira Sans" panose="020B0503050000020004" pitchFamily="34" charset="0"/>
            </a:endParaRPr>
          </a:p>
          <a:p>
            <a:pPr marL="0" indent="0">
              <a:lnSpc>
                <a:spcPct val="100000"/>
              </a:lnSpc>
              <a:spcBef>
                <a:spcPts val="0"/>
              </a:spcBef>
              <a:spcAft>
                <a:spcPts val="600"/>
              </a:spcAft>
              <a:buNone/>
            </a:pPr>
            <a:r>
              <a:rPr lang="en-US" sz="1400" b="0" dirty="0">
                <a:latin typeface="Fira Sans"/>
              </a:rPr>
              <a:t>Once put in the freezer, this soft</a:t>
            </a:r>
            <a:r>
              <a:rPr lang="en-US" sz="1400" dirty="0">
                <a:latin typeface="Fira Sans"/>
              </a:rPr>
              <a:t> polar cream </a:t>
            </a:r>
            <a:r>
              <a:rPr lang="en-US" sz="1400" b="0" dirty="0">
                <a:latin typeface="Fira Sans"/>
              </a:rPr>
              <a:t>delivers an immediate cooling effect on the skin and a long-lasting effect, with </a:t>
            </a:r>
            <a:r>
              <a:rPr lang="en-US" sz="1400" b="1" dirty="0">
                <a:latin typeface="Fira Sans"/>
              </a:rPr>
              <a:t>Vitamin B12 </a:t>
            </a:r>
            <a:r>
              <a:rPr lang="en-US" sz="1400" b="1" dirty="0" err="1">
                <a:latin typeface="Fira Sans"/>
              </a:rPr>
              <a:t>cryst</a:t>
            </a:r>
            <a:r>
              <a:rPr lang="en-US" sz="1400" b="1" dirty="0">
                <a:latin typeface="Fira Sans"/>
              </a:rPr>
              <a:t> </a:t>
            </a:r>
            <a:r>
              <a:rPr lang="en-US" sz="1400" b="0" dirty="0">
                <a:latin typeface="Fira Sans"/>
              </a:rPr>
              <a:t>and </a:t>
            </a:r>
            <a:r>
              <a:rPr lang="en-US" sz="1400" b="1" dirty="0">
                <a:latin typeface="Fira Sans"/>
              </a:rPr>
              <a:t>D-Panthenol 75 L</a:t>
            </a:r>
            <a:r>
              <a:rPr lang="en-US" sz="1400" b="0" dirty="0">
                <a:latin typeface="Fira Sans"/>
              </a:rPr>
              <a:t>, which helps to sooth and hydrate dry, </a:t>
            </a:r>
            <a:r>
              <a:rPr lang="en-US" sz="1400" spc="0" dirty="0">
                <a:solidFill>
                  <a:schemeClr val="bg1">
                    <a:lumMod val="50000"/>
                  </a:schemeClr>
                </a:solidFill>
                <a:latin typeface="Fira Sans"/>
              </a:rPr>
              <a:t>itchy, irritated and cracked skin. </a:t>
            </a:r>
            <a:endParaRPr lang="en-US" sz="1400" dirty="0">
              <a:solidFill>
                <a:schemeClr val="bg1">
                  <a:lumMod val="50000"/>
                </a:schemeClr>
              </a:solidFill>
              <a:highlight>
                <a:srgbClr val="FFFF00"/>
              </a:highlight>
              <a:latin typeface="Fira Sans"/>
            </a:endParaRPr>
          </a:p>
          <a:p>
            <a:pPr marL="0" indent="0">
              <a:lnSpc>
                <a:spcPct val="100000"/>
              </a:lnSpc>
              <a:spcBef>
                <a:spcPts val="500"/>
              </a:spcBef>
              <a:spcAft>
                <a:spcPts val="500"/>
              </a:spcAft>
              <a:buClr>
                <a:schemeClr val="accent6"/>
              </a:buClr>
              <a:buNone/>
            </a:pPr>
            <a:r>
              <a:rPr lang="en-US" sz="1500" dirty="0">
                <a:solidFill>
                  <a:schemeClr val="accent6"/>
                </a:solidFill>
                <a:latin typeface="Fira Sans Medium" panose="020B0503050000020004" pitchFamily="34" charset="0"/>
              </a:rPr>
              <a:t>Procedure </a:t>
            </a: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Premix Water and sodium gluconate under stirring.</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Sprinkle </a:t>
            </a:r>
            <a:r>
              <a:rPr lang="en-GB" sz="1200" b="0" i="0" u="none" strike="noStrike" dirty="0" err="1">
                <a:solidFill>
                  <a:srgbClr val="7C807E"/>
                </a:solidFill>
                <a:effectLst/>
                <a:latin typeface="Fira Sans" panose="020B0503050000020004" pitchFamily="34" charset="0"/>
              </a:rPr>
              <a:t>Biomer</a:t>
            </a:r>
            <a:r>
              <a:rPr lang="en-GB" sz="1200" b="0" i="0" u="none" strike="noStrike" dirty="0">
                <a:solidFill>
                  <a:srgbClr val="7C807E"/>
                </a:solidFill>
                <a:effectLst/>
                <a:latin typeface="Fira Sans" panose="020B0503050000020004" pitchFamily="34" charset="0"/>
              </a:rPr>
              <a:t> under stirring and mix until a clump free gel is obtained.</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Premix Propanediol and Caprylyl Glycol and add into phase A under stirring</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Heat phase A up to 75°C under stirring</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Mix and heat Phase B up to 80°C under stirring</a:t>
            </a:r>
            <a:r>
              <a:rPr lang="en-US" sz="1200" b="0" i="0" dirty="0">
                <a:solidFill>
                  <a:srgbClr val="7C807E"/>
                </a:solidFill>
                <a:effectLst/>
                <a:latin typeface="Fira Sans" panose="020B0503050000020004" pitchFamily="34" charset="0"/>
              </a:rPr>
              <a:t>​</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Add phase B into phase A and homogenize with an Ultra-</a:t>
            </a:r>
            <a:r>
              <a:rPr lang="en-GB" sz="1200" b="0" i="0" u="none" strike="noStrike" dirty="0" err="1">
                <a:solidFill>
                  <a:srgbClr val="7C807E"/>
                </a:solidFill>
                <a:effectLst/>
                <a:latin typeface="Fira Sans" panose="020B0503050000020004" pitchFamily="34" charset="0"/>
              </a:rPr>
              <a:t>Turrax</a:t>
            </a:r>
            <a:r>
              <a:rPr lang="en-GB" sz="1200" b="0" i="0" u="none" strike="noStrike" dirty="0">
                <a:solidFill>
                  <a:srgbClr val="7C807E"/>
                </a:solidFill>
                <a:effectLst/>
                <a:latin typeface="Fira Sans" panose="020B0503050000020004" pitchFamily="34" charset="0"/>
              </a:rPr>
              <a:t>. The formulation thickens during the emulsification step</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Let cool down to room temperature under stirring with a </a:t>
            </a:r>
            <a:r>
              <a:rPr lang="en-GB" sz="1200" b="0" i="0" u="none" strike="noStrike" dirty="0" err="1">
                <a:solidFill>
                  <a:srgbClr val="7C807E"/>
                </a:solidFill>
                <a:effectLst/>
                <a:latin typeface="Fira Sans" panose="020B0503050000020004" pitchFamily="34" charset="0"/>
              </a:rPr>
              <a:t>defloculeuse</a:t>
            </a:r>
            <a:r>
              <a:rPr lang="en-GB" sz="1200" b="0" i="0" u="none" strike="noStrike" dirty="0">
                <a:solidFill>
                  <a:srgbClr val="7C807E"/>
                </a:solidFill>
                <a:effectLst/>
                <a:latin typeface="Fira Sans" panose="020B0503050000020004" pitchFamily="34" charset="0"/>
              </a:rPr>
              <a:t>.</a:t>
            </a:r>
            <a:r>
              <a:rPr lang="en-US" sz="1200" b="0" i="0" dirty="0">
                <a:solidFill>
                  <a:srgbClr val="7C807E"/>
                </a:solidFill>
                <a:effectLst/>
                <a:latin typeface="Fira Sans" panose="020B0503050000020004" pitchFamily="34" charset="0"/>
              </a:rPr>
              <a:t>​</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Below 35°C, add the ingredients of phase C one by one</a:t>
            </a:r>
            <a:r>
              <a:rPr lang="en-US" sz="1200" b="0" i="0" dirty="0">
                <a:solidFill>
                  <a:srgbClr val="7C807E"/>
                </a:solidFill>
                <a:effectLst/>
                <a:latin typeface="Fira Sans" panose="020B0503050000020004" pitchFamily="34" charset="0"/>
              </a:rPr>
              <a:t>​</a:t>
            </a:r>
            <a:endParaRPr lang="en-US" sz="1200" b="0" i="0" dirty="0">
              <a:solidFill>
                <a:srgbClr val="7C807E"/>
              </a:solidFill>
              <a:effectLst/>
              <a:latin typeface="Arial" panose="020B0604020202020204" pitchFamily="34" charset="0"/>
            </a:endParaRPr>
          </a:p>
          <a:p>
            <a:pPr algn="l" rtl="0" fontAlgn="base">
              <a:spcBef>
                <a:spcPts val="0"/>
              </a:spcBef>
              <a:spcAft>
                <a:spcPts val="300"/>
              </a:spcAft>
              <a:buFont typeface="+mj-lt"/>
              <a:buAutoNum type="arabicPeriod"/>
            </a:pPr>
            <a:r>
              <a:rPr lang="en-GB" sz="1200" b="0" i="0" u="none" strike="noStrike" dirty="0">
                <a:solidFill>
                  <a:srgbClr val="7C807E"/>
                </a:solidFill>
                <a:effectLst/>
                <a:latin typeface="Fira Sans" panose="020B0503050000020004" pitchFamily="34" charset="0"/>
              </a:rPr>
              <a:t>Adjust the pH around 5.50 if necessary</a:t>
            </a:r>
            <a:endParaRPr lang="en-US" sz="1200" b="0" i="0" dirty="0">
              <a:solidFill>
                <a:srgbClr val="7C807E"/>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6E4D3262-17D8-2344-B23F-3A26D7C27C7C}"/>
              </a:ext>
            </a:extLst>
          </p:cNvPr>
          <p:cNvSpPr>
            <a:spLocks noGrp="1"/>
          </p:cNvSpPr>
          <p:nvPr>
            <p:ph type="sldNum" sz="quarter" idx="10"/>
          </p:nvPr>
        </p:nvSpPr>
        <p:spPr/>
        <p:txBody>
          <a:bodyPr/>
          <a:lstStyle/>
          <a:p>
            <a:fld id="{EC50C849-B97A-2B45-B78A-6D9C352F693C}" type="slidenum">
              <a:rPr lang="en-US" smtClean="0"/>
              <a:pPr/>
              <a:t>19</a:t>
            </a:fld>
            <a:endParaRPr lang="en-US" dirty="0"/>
          </a:p>
        </p:txBody>
      </p:sp>
      <p:sp>
        <p:nvSpPr>
          <p:cNvPr id="6" name="Slide Number Placeholder 1">
            <a:extLst>
              <a:ext uri="{FF2B5EF4-FFF2-40B4-BE49-F238E27FC236}">
                <a16:creationId xmlns:a16="http://schemas.microsoft.com/office/drawing/2014/main" id="{4F51E00C-243D-D546-A241-434181BFEDAC}"/>
              </a:ext>
            </a:extLst>
          </p:cNvPr>
          <p:cNvSpPr txBox="1">
            <a:spLocks/>
          </p:cNvSpPr>
          <p:nvPr/>
        </p:nvSpPr>
        <p:spPr>
          <a:xfrm>
            <a:off x="468000" y="6328147"/>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C50C849-B97A-2B45-B78A-6D9C352F693C}" type="slidenum">
              <a:rPr lang="en-US" smtClean="0"/>
              <a:pPr>
                <a:defRPr/>
              </a:pPr>
              <a:t>19</a:t>
            </a:fld>
            <a:endParaRPr lang="en-US" dirty="0"/>
          </a:p>
        </p:txBody>
      </p:sp>
      <p:sp>
        <p:nvSpPr>
          <p:cNvPr id="7" name="Title 2">
            <a:extLst>
              <a:ext uri="{FF2B5EF4-FFF2-40B4-BE49-F238E27FC236}">
                <a16:creationId xmlns:a16="http://schemas.microsoft.com/office/drawing/2014/main" id="{5DFC7139-6876-7748-A015-C8F11D25E53B}"/>
              </a:ext>
            </a:extLst>
          </p:cNvPr>
          <p:cNvSpPr>
            <a:spLocks noGrp="1"/>
          </p:cNvSpPr>
          <p:nvPr>
            <p:ph type="title"/>
          </p:nvPr>
        </p:nvSpPr>
        <p:spPr>
          <a:xfrm>
            <a:off x="468000" y="468000"/>
            <a:ext cx="11262666" cy="443198"/>
          </a:xfrm>
        </p:spPr>
        <p:txBody>
          <a:bodyPr/>
          <a:lstStyle/>
          <a:p>
            <a:r>
              <a:rPr lang="en-US" dirty="0">
                <a:solidFill>
                  <a:schemeClr val="accent6"/>
                </a:solidFill>
              </a:rPr>
              <a:t>Soothing Soft Polar Cream</a:t>
            </a:r>
            <a:endParaRPr lang="en-GB" dirty="0">
              <a:solidFill>
                <a:schemeClr val="accent6"/>
              </a:solidFill>
            </a:endParaRPr>
          </a:p>
        </p:txBody>
      </p:sp>
      <p:sp>
        <p:nvSpPr>
          <p:cNvPr id="8" name="Text Placeholder 3">
            <a:extLst>
              <a:ext uri="{FF2B5EF4-FFF2-40B4-BE49-F238E27FC236}">
                <a16:creationId xmlns:a16="http://schemas.microsoft.com/office/drawing/2014/main" id="{F8426FA3-CAFB-DD4F-9E93-8C83D5AD8CFA}"/>
              </a:ext>
            </a:extLst>
          </p:cNvPr>
          <p:cNvSpPr>
            <a:spLocks noGrp="1"/>
          </p:cNvSpPr>
          <p:nvPr>
            <p:ph type="body" sz="quarter" idx="13"/>
          </p:nvPr>
        </p:nvSpPr>
        <p:spPr>
          <a:xfrm>
            <a:off x="467999" y="936000"/>
            <a:ext cx="11157943" cy="664797"/>
          </a:xfrm>
        </p:spPr>
        <p:txBody>
          <a:bodyPr>
            <a:spAutoFit/>
          </a:bodyPr>
          <a:lstStyle/>
          <a:p>
            <a:pPr>
              <a:spcBef>
                <a:spcPts val="0"/>
              </a:spcBef>
            </a:pPr>
            <a:r>
              <a:rPr lang="en-US" dirty="0">
                <a:solidFill>
                  <a:schemeClr val="accent5"/>
                </a:solidFill>
              </a:rPr>
              <a:t>With TILAMAR® PDO with NØØVISTA</a:t>
            </a:r>
            <a:r>
              <a:rPr lang="en-US" baseline="30000" dirty="0">
                <a:solidFill>
                  <a:schemeClr val="accent5"/>
                </a:solidFill>
              </a:rPr>
              <a:t>™</a:t>
            </a:r>
            <a:r>
              <a:rPr lang="en-US" dirty="0">
                <a:solidFill>
                  <a:schemeClr val="accent5"/>
                </a:solidFill>
              </a:rPr>
              <a:t>, </a:t>
            </a:r>
            <a:r>
              <a:rPr lang="en-GB" dirty="0">
                <a:solidFill>
                  <a:schemeClr val="accent5"/>
                </a:solidFill>
              </a:rPr>
              <a:t>ARGAN OIL, AMPHISOL® K, D-Panthenol 75 and </a:t>
            </a:r>
            <a:r>
              <a:rPr lang="en-US" dirty="0">
                <a:solidFill>
                  <a:schemeClr val="accent5"/>
                </a:solidFill>
              </a:rPr>
              <a:t>Vitamin B12 </a:t>
            </a:r>
            <a:r>
              <a:rPr lang="en-US" dirty="0" err="1">
                <a:solidFill>
                  <a:schemeClr val="accent5"/>
                </a:solidFill>
              </a:rPr>
              <a:t>cryst</a:t>
            </a:r>
            <a:endParaRPr lang="en-US" dirty="0">
              <a:solidFill>
                <a:schemeClr val="accent5"/>
              </a:solidFill>
            </a:endParaRPr>
          </a:p>
        </p:txBody>
      </p:sp>
      <p:sp>
        <p:nvSpPr>
          <p:cNvPr id="12" name="Rectangle 11">
            <a:extLst>
              <a:ext uri="{FF2B5EF4-FFF2-40B4-BE49-F238E27FC236}">
                <a16:creationId xmlns:a16="http://schemas.microsoft.com/office/drawing/2014/main" id="{C4C366D0-50D3-764C-B54C-669AADC95BC0}"/>
              </a:ext>
            </a:extLst>
          </p:cNvPr>
          <p:cNvSpPr/>
          <p:nvPr/>
        </p:nvSpPr>
        <p:spPr>
          <a:xfrm>
            <a:off x="5028665" y="6096878"/>
            <a:ext cx="613951" cy="195814"/>
          </a:xfrm>
          <a:prstGeom prst="rect">
            <a:avLst/>
          </a:prstGeom>
        </p:spPr>
        <p:txBody>
          <a:bodyPr wrap="square" lIns="0" tIns="72000" rIns="0" bIns="0">
            <a:spAutoFit/>
          </a:bodyPr>
          <a:lstStyle/>
          <a:p>
            <a:pPr algn="just"/>
            <a:r>
              <a:rPr lang="en-US" sz="800" b="1" dirty="0">
                <a:latin typeface="Fira Sans" panose="020B0503050000020004" pitchFamily="34" charset="0"/>
              </a:rPr>
              <a:t>SK E 101731 9</a:t>
            </a:r>
          </a:p>
        </p:txBody>
      </p:sp>
      <p:graphicFrame>
        <p:nvGraphicFramePr>
          <p:cNvPr id="11" name="Table 10">
            <a:extLst>
              <a:ext uri="{FF2B5EF4-FFF2-40B4-BE49-F238E27FC236}">
                <a16:creationId xmlns:a16="http://schemas.microsoft.com/office/drawing/2014/main" id="{742DDA4C-E018-4F6F-99DB-0C475CC2564D}"/>
              </a:ext>
            </a:extLst>
          </p:cNvPr>
          <p:cNvGraphicFramePr>
            <a:graphicFrameLocks noGrp="1"/>
          </p:cNvGraphicFramePr>
          <p:nvPr>
            <p:extLst>
              <p:ext uri="{D42A27DB-BD31-4B8C-83A1-F6EECF244321}">
                <p14:modId xmlns:p14="http://schemas.microsoft.com/office/powerpoint/2010/main" val="1302115502"/>
              </p:ext>
            </p:extLst>
          </p:nvPr>
        </p:nvGraphicFramePr>
        <p:xfrm>
          <a:off x="467999" y="1889350"/>
          <a:ext cx="5230800" cy="4207528"/>
        </p:xfrm>
        <a:graphic>
          <a:graphicData uri="http://schemas.openxmlformats.org/drawingml/2006/table">
            <a:tbl>
              <a:tblPr>
                <a:tableStyleId>{5C22544A-7EE6-4342-B048-85BDC9FD1C3A}</a:tableStyleId>
              </a:tblPr>
              <a:tblGrid>
                <a:gridCol w="230400">
                  <a:extLst>
                    <a:ext uri="{9D8B030D-6E8A-4147-A177-3AD203B41FA5}">
                      <a16:colId xmlns:a16="http://schemas.microsoft.com/office/drawing/2014/main" val="373893353"/>
                    </a:ext>
                  </a:extLst>
                </a:gridCol>
                <a:gridCol w="1814400">
                  <a:extLst>
                    <a:ext uri="{9D8B030D-6E8A-4147-A177-3AD203B41FA5}">
                      <a16:colId xmlns:a16="http://schemas.microsoft.com/office/drawing/2014/main" val="324936099"/>
                    </a:ext>
                  </a:extLst>
                </a:gridCol>
                <a:gridCol w="2721600">
                  <a:extLst>
                    <a:ext uri="{9D8B030D-6E8A-4147-A177-3AD203B41FA5}">
                      <a16:colId xmlns:a16="http://schemas.microsoft.com/office/drawing/2014/main" val="43734842"/>
                    </a:ext>
                  </a:extLst>
                </a:gridCol>
                <a:gridCol w="464400">
                  <a:extLst>
                    <a:ext uri="{9D8B030D-6E8A-4147-A177-3AD203B41FA5}">
                      <a16:colId xmlns:a16="http://schemas.microsoft.com/office/drawing/2014/main" val="2852513442"/>
                    </a:ext>
                  </a:extLst>
                </a:gridCol>
              </a:tblGrid>
              <a:tr h="0">
                <a:tc>
                  <a:txBody>
                    <a:bodyPr/>
                    <a:lstStyle/>
                    <a:p>
                      <a:pPr algn="ctr" rtl="0" fontAlgn="base"/>
                      <a:endParaRPr lang="en-GB" sz="800" b="0" i="0" dirty="0">
                        <a:solidFill>
                          <a:schemeClr val="bg1"/>
                        </a:solidFill>
                        <a:effectLst/>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pt-BR" sz="800" b="0" i="0" dirty="0">
                          <a:solidFill>
                            <a:schemeClr val="bg1"/>
                          </a:solidFill>
                          <a:latin typeface="Fira Sans Medium" panose="020B0503050000020004" pitchFamily="34" charset="0"/>
                        </a:rPr>
                        <a:t>INGREDIENTS</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pt-BR" sz="800" b="0" i="0" dirty="0">
                          <a:solidFill>
                            <a:schemeClr val="bg1"/>
                          </a:solidFill>
                          <a:latin typeface="Fira Sans Medium" panose="020B0503050000020004" pitchFamily="34" charset="0"/>
                        </a:rPr>
                        <a:t>INCI NAME </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pt-BR" sz="800" b="0" i="0" dirty="0">
                          <a:solidFill>
                            <a:schemeClr val="bg1"/>
                          </a:solidFill>
                          <a:latin typeface="Fira Sans Medium" panose="020B0503050000020004" pitchFamily="34" charset="0"/>
                        </a:rPr>
                        <a:t>% </a:t>
                      </a:r>
                      <a:r>
                        <a:rPr lang="pt-BR" sz="800" b="0" i="0" dirty="0" err="1">
                          <a:solidFill>
                            <a:schemeClr val="bg1"/>
                          </a:solidFill>
                          <a:latin typeface="Fira Sans Medium" panose="020B0503050000020004" pitchFamily="34" charset="0"/>
                        </a:rPr>
                        <a:t>w</a:t>
                      </a:r>
                      <a:r>
                        <a:rPr lang="pt-BR" sz="800" b="0" i="0" dirty="0">
                          <a:solidFill>
                            <a:schemeClr val="bg1"/>
                          </a:solidFill>
                          <a:latin typeface="Fira Sans Medium" panose="020B0503050000020004" pitchFamily="34" charset="0"/>
                        </a:rPr>
                        <a:t>/</a:t>
                      </a:r>
                      <a:r>
                        <a:rPr lang="pt-BR" sz="800" b="0" i="0" dirty="0" err="1">
                          <a:solidFill>
                            <a:schemeClr val="bg1"/>
                          </a:solidFill>
                          <a:latin typeface="Fira Sans Medium" panose="020B0503050000020004" pitchFamily="34" charset="0"/>
                        </a:rPr>
                        <a:t>w</a:t>
                      </a: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018938489"/>
                  </a:ext>
                </a:extLst>
              </a:tr>
              <a:tr h="0">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A</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Water Dem</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AQUA</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42,460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2201564774"/>
                  </a:ext>
                </a:extLst>
              </a:tr>
              <a:tr h="0">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 </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SODIUM GLUCONATE GRANULAR</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SODIUM GLUCONATE</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0,200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4005766217"/>
                  </a:ext>
                </a:extLst>
              </a:tr>
              <a:tr h="0">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dirty="0" err="1">
                          <a:effectLst/>
                          <a:latin typeface="Fira Sans" panose="020B0503050000020004" pitchFamily="34" charset="0"/>
                        </a:rPr>
                        <a:t>Biomer</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POTATO STARCH MODIFIED</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0,500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1993954482"/>
                  </a:ext>
                </a:extLst>
              </a:tr>
              <a:tr h="0">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b="0" i="0" dirty="0">
                          <a:solidFill>
                            <a:schemeClr val="bg2"/>
                          </a:solidFill>
                          <a:effectLst/>
                          <a:latin typeface="Fira Sans Medium" panose="020B0503050000020004" pitchFamily="34" charset="0"/>
                        </a:rPr>
                        <a:t>TILAMAR® PDO with NØØVISTA™</a:t>
                      </a:r>
                      <a:endParaRPr lang="en-US" sz="800" b="0" i="0" dirty="0">
                        <a:solidFill>
                          <a:schemeClr val="bg2"/>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b="0" i="0" dirty="0">
                          <a:solidFill>
                            <a:schemeClr val="bg2"/>
                          </a:solidFill>
                          <a:effectLst/>
                          <a:latin typeface="Fira Sans Medium" panose="020B0503050000020004" pitchFamily="34" charset="0"/>
                        </a:rPr>
                        <a:t>PROPANEDIOL</a:t>
                      </a:r>
                      <a:endParaRPr lang="en-US" sz="800" b="0" i="0" dirty="0">
                        <a:solidFill>
                          <a:schemeClr val="bg2"/>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b="0" i="0" dirty="0">
                          <a:solidFill>
                            <a:schemeClr val="bg2"/>
                          </a:solidFill>
                          <a:effectLst/>
                          <a:latin typeface="Fira Sans Medium" panose="020B0503050000020004" pitchFamily="34" charset="0"/>
                        </a:rPr>
                        <a:t>30,000</a:t>
                      </a:r>
                      <a:endParaRPr lang="en-US" sz="800" b="0" i="0" dirty="0">
                        <a:solidFill>
                          <a:schemeClr val="bg2"/>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3662225204"/>
                  </a:ext>
                </a:extLst>
              </a:tr>
              <a:tr h="234801">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 </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Dermosoft® Octiol</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CAPRYLYL GLYCOL</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0,200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4272853798"/>
                  </a:ext>
                </a:extLst>
              </a:tr>
              <a:tr h="0">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B</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TEGO® CARE 450 MB</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POLYGLYCERYL-3 METHYLGLUCOSE DISTEARATE</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3,000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3326619307"/>
                  </a:ext>
                </a:extLst>
              </a:tr>
              <a:tr h="234801">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TEGIN® M Pellets MB</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GLYCERYL STEARATE</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2,000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2563782775"/>
                  </a:ext>
                </a:extLst>
              </a:tr>
              <a:tr h="234801">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Lanette® 18</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STEARYL ALCOHOL</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1,000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2224076336"/>
                  </a:ext>
                </a:extLst>
              </a:tr>
              <a:tr h="234801">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Cetiol® 868</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ETHYLHEXYL STEARATE</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7,000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1919337844"/>
                  </a:ext>
                </a:extLst>
              </a:tr>
              <a:tr h="234801">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dirty="0" err="1">
                          <a:effectLst/>
                          <a:latin typeface="Fira Sans" panose="020B0503050000020004" pitchFamily="34" charset="0"/>
                        </a:rPr>
                        <a:t>Cetiol</a:t>
                      </a:r>
                      <a:r>
                        <a:rPr lang="en-GB" sz="800" dirty="0">
                          <a:effectLst/>
                          <a:latin typeface="Fira Sans" panose="020B0503050000020004" pitchFamily="34" charset="0"/>
                        </a:rPr>
                        <a:t>® SN</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CETEARYL ISONONANOATE</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7,000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520505558"/>
                  </a:ext>
                </a:extLst>
              </a:tr>
              <a:tr h="234801">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b="0" i="0" dirty="0">
                          <a:solidFill>
                            <a:schemeClr val="accent5"/>
                          </a:solidFill>
                          <a:effectLst/>
                          <a:latin typeface="Fira Sans Medium" panose="020B0503050000020004" pitchFamily="34" charset="0"/>
                        </a:rPr>
                        <a:t>ARGAN OIL</a:t>
                      </a:r>
                      <a:endParaRPr lang="en-US" sz="800" b="0" i="0" dirty="0">
                        <a:solidFill>
                          <a:schemeClr val="accent5"/>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b="0" i="0" dirty="0">
                          <a:solidFill>
                            <a:schemeClr val="accent5"/>
                          </a:solidFill>
                          <a:effectLst/>
                          <a:latin typeface="Fira Sans Medium" panose="020B0503050000020004" pitchFamily="34" charset="0"/>
                        </a:rPr>
                        <a:t>ARGANIA SPINOSA KERNEL OIL</a:t>
                      </a:r>
                      <a:endParaRPr lang="en-US" sz="800" b="0" i="0" dirty="0">
                        <a:solidFill>
                          <a:schemeClr val="accent5"/>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b="0" i="0" dirty="0">
                          <a:solidFill>
                            <a:schemeClr val="accent5"/>
                          </a:solidFill>
                          <a:effectLst/>
                          <a:latin typeface="Fira Sans Medium" panose="020B0503050000020004" pitchFamily="34" charset="0"/>
                        </a:rPr>
                        <a:t>0,500</a:t>
                      </a:r>
                      <a:endParaRPr lang="en-US" sz="800" b="0" i="0" dirty="0">
                        <a:solidFill>
                          <a:schemeClr val="accent5"/>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765751820"/>
                  </a:ext>
                </a:extLst>
              </a:tr>
              <a:tr h="0">
                <a:tc>
                  <a:txBody>
                    <a:bodyPr/>
                    <a:lstStyle/>
                    <a:p>
                      <a:pPr marL="0" marR="0" algn="ctr">
                        <a:lnSpc>
                          <a:spcPts val="1200"/>
                        </a:lnSpc>
                        <a:spcBef>
                          <a:spcPts val="0"/>
                        </a:spcBef>
                        <a:spcAft>
                          <a:spcPts val="0"/>
                        </a:spcAft>
                      </a:pPr>
                      <a:r>
                        <a:rPr lang="en-GB" sz="800" b="0" i="0">
                          <a:solidFill>
                            <a:schemeClr val="bg1"/>
                          </a:solidFill>
                          <a:effectLst/>
                          <a:latin typeface="Fira Sans Medium" panose="020B0503050000020004" pitchFamily="34" charset="0"/>
                        </a:rPr>
                        <a:t> </a:t>
                      </a:r>
                      <a:endParaRPr lang="en-US" sz="800" b="0" i="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dirty="0" err="1">
                          <a:effectLst/>
                          <a:latin typeface="Fira Sans" panose="020B0503050000020004" pitchFamily="34" charset="0"/>
                        </a:rPr>
                        <a:t>Xiameter</a:t>
                      </a:r>
                      <a:r>
                        <a:rPr lang="en-GB" sz="800" dirty="0">
                          <a:effectLst/>
                          <a:latin typeface="Fira Sans" panose="020B0503050000020004" pitchFamily="34" charset="0"/>
                        </a:rPr>
                        <a:t> PMX-200 Sil Fluid 100 CS</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DIMETHICONE</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2,000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3109441101"/>
                  </a:ext>
                </a:extLst>
              </a:tr>
              <a:tr h="234801">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 </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b="0" i="0" dirty="0">
                          <a:solidFill>
                            <a:schemeClr val="bg2"/>
                          </a:solidFill>
                          <a:effectLst/>
                          <a:latin typeface="Fira Sans Medium" panose="020B0503050000020004" pitchFamily="34" charset="0"/>
                        </a:rPr>
                        <a:t>AMPHISOL® K</a:t>
                      </a:r>
                      <a:endParaRPr lang="en-US" sz="800" b="0" i="0" dirty="0">
                        <a:solidFill>
                          <a:schemeClr val="bg2"/>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b="0" i="0" dirty="0">
                          <a:solidFill>
                            <a:schemeClr val="bg2"/>
                          </a:solidFill>
                          <a:effectLst/>
                          <a:latin typeface="Fira Sans Medium" panose="020B0503050000020004" pitchFamily="34" charset="0"/>
                        </a:rPr>
                        <a:t>POTASSIUM CETYL PHOSPHATE</a:t>
                      </a:r>
                      <a:endParaRPr lang="en-US" sz="800" b="0" i="0" dirty="0">
                        <a:solidFill>
                          <a:schemeClr val="bg2"/>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b="0" i="0" dirty="0">
                          <a:solidFill>
                            <a:schemeClr val="bg2"/>
                          </a:solidFill>
                          <a:effectLst/>
                          <a:latin typeface="Fira Sans Medium" panose="020B0503050000020004" pitchFamily="34" charset="0"/>
                        </a:rPr>
                        <a:t>0,500</a:t>
                      </a:r>
                      <a:endParaRPr lang="en-US" sz="800" b="0" i="0" dirty="0">
                        <a:solidFill>
                          <a:schemeClr val="bg2"/>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3160336616"/>
                  </a:ext>
                </a:extLst>
              </a:tr>
              <a:tr h="234801">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C</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b="0" i="0">
                          <a:solidFill>
                            <a:schemeClr val="accent6"/>
                          </a:solidFill>
                          <a:effectLst/>
                          <a:latin typeface="Fira Sans Medium" panose="020B0503050000020004" pitchFamily="34" charset="0"/>
                        </a:rPr>
                        <a:t>D-Panthenol 75 L</a:t>
                      </a:r>
                      <a:endParaRPr lang="en-US" sz="800" b="0" i="0">
                        <a:solidFill>
                          <a:schemeClr val="accent6"/>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b="0" i="0" dirty="0">
                          <a:solidFill>
                            <a:schemeClr val="accent6"/>
                          </a:solidFill>
                          <a:effectLst/>
                          <a:latin typeface="Fira Sans Medium" panose="020B0503050000020004" pitchFamily="34" charset="0"/>
                        </a:rPr>
                        <a:t>PANTHENOL, AQUA</a:t>
                      </a:r>
                      <a:endParaRPr lang="en-US" sz="800" b="0" i="0" dirty="0">
                        <a:solidFill>
                          <a:schemeClr val="accent6"/>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b="0" i="0" dirty="0">
                          <a:solidFill>
                            <a:schemeClr val="accent6"/>
                          </a:solidFill>
                          <a:effectLst/>
                          <a:latin typeface="Fira Sans Medium" panose="020B0503050000020004" pitchFamily="34" charset="0"/>
                        </a:rPr>
                        <a:t>3,000</a:t>
                      </a:r>
                      <a:endParaRPr lang="en-US" sz="800" b="0" i="0" dirty="0">
                        <a:solidFill>
                          <a:schemeClr val="accent6"/>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1664811110"/>
                  </a:ext>
                </a:extLst>
              </a:tr>
              <a:tr h="234801">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 </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b="0" i="0" dirty="0">
                          <a:solidFill>
                            <a:schemeClr val="accent6"/>
                          </a:solidFill>
                          <a:effectLst/>
                          <a:latin typeface="Fira Sans Medium" panose="020B0503050000020004" pitchFamily="34" charset="0"/>
                        </a:rPr>
                        <a:t>Vitamin B12 </a:t>
                      </a:r>
                      <a:r>
                        <a:rPr lang="en-GB" sz="800" b="0" i="0" dirty="0" err="1">
                          <a:solidFill>
                            <a:schemeClr val="accent6"/>
                          </a:solidFill>
                          <a:effectLst/>
                          <a:latin typeface="Fira Sans Medium" panose="020B0503050000020004" pitchFamily="34" charset="0"/>
                        </a:rPr>
                        <a:t>cryst</a:t>
                      </a:r>
                      <a:endParaRPr lang="en-US" sz="800" b="0" i="0" dirty="0">
                        <a:solidFill>
                          <a:schemeClr val="accent6"/>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b="0" i="0" dirty="0">
                          <a:solidFill>
                            <a:schemeClr val="accent6"/>
                          </a:solidFill>
                          <a:effectLst/>
                          <a:latin typeface="Fira Sans Medium" panose="020B0503050000020004" pitchFamily="34" charset="0"/>
                        </a:rPr>
                        <a:t>CYANOCOBALAMIN</a:t>
                      </a:r>
                      <a:endParaRPr lang="en-US" sz="800" b="0" i="0" dirty="0">
                        <a:solidFill>
                          <a:schemeClr val="accent6"/>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b="0" i="0" dirty="0">
                          <a:solidFill>
                            <a:schemeClr val="accent6"/>
                          </a:solidFill>
                          <a:effectLst/>
                          <a:latin typeface="Fira Sans Medium" panose="020B0503050000020004" pitchFamily="34" charset="0"/>
                        </a:rPr>
                        <a:t>0,010</a:t>
                      </a:r>
                      <a:endParaRPr lang="en-US" sz="800" b="0" i="0" dirty="0">
                        <a:solidFill>
                          <a:schemeClr val="accent6"/>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3194274049"/>
                  </a:ext>
                </a:extLst>
              </a:tr>
              <a:tr h="234801">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 </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a:effectLst/>
                          <a:latin typeface="Fira Sans" panose="020B0503050000020004" pitchFamily="34" charset="0"/>
                        </a:rPr>
                        <a:t>Perfume Sail Away 49454695</a:t>
                      </a:r>
                      <a:endParaRPr lang="en-US" sz="80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PARFUM</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0,500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2258869167"/>
                  </a:ext>
                </a:extLst>
              </a:tr>
              <a:tr h="234801">
                <a:tc>
                  <a:txBody>
                    <a:bodyPr/>
                    <a:lstStyle/>
                    <a:p>
                      <a:pPr marL="0" marR="0" algn="ctr">
                        <a:lnSpc>
                          <a:spcPts val="1200"/>
                        </a:lnSpc>
                        <a:spcBef>
                          <a:spcPts val="0"/>
                        </a:spcBef>
                        <a:spcAft>
                          <a:spcPts val="0"/>
                        </a:spcAft>
                      </a:pPr>
                      <a:r>
                        <a:rPr lang="en-GB" sz="800" b="0" i="0" dirty="0">
                          <a:solidFill>
                            <a:schemeClr val="bg1"/>
                          </a:solidFill>
                          <a:effectLst/>
                          <a:latin typeface="Fira Sans Medium" panose="020B0503050000020004" pitchFamily="34" charset="0"/>
                        </a:rPr>
                        <a:t>D</a:t>
                      </a:r>
                      <a:endParaRPr lang="en-US" sz="800" b="0" i="0" dirty="0">
                        <a:solidFill>
                          <a:schemeClr val="bg1"/>
                        </a:solidFill>
                        <a:effectLst/>
                        <a:latin typeface="Fira Sans Medium"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Citric Acid 10% Solution</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nSpc>
                          <a:spcPts val="1200"/>
                        </a:lnSpc>
                        <a:spcBef>
                          <a:spcPts val="0"/>
                        </a:spcBef>
                        <a:spcAft>
                          <a:spcPts val="0"/>
                        </a:spcAft>
                      </a:pPr>
                      <a:r>
                        <a:rPr lang="en-GB" sz="800" dirty="0">
                          <a:effectLst/>
                          <a:latin typeface="Fira Sans" panose="020B0503050000020004" pitchFamily="34" charset="0"/>
                        </a:rPr>
                        <a:t>CITRIC ACID, AQUA</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tc>
                  <a:txBody>
                    <a:bodyPr/>
                    <a:lstStyle/>
                    <a:p>
                      <a:pPr marL="0" marR="0" algn="ctr">
                        <a:lnSpc>
                          <a:spcPts val="1200"/>
                        </a:lnSpc>
                        <a:spcBef>
                          <a:spcPts val="0"/>
                        </a:spcBef>
                        <a:spcAft>
                          <a:spcPts val="0"/>
                        </a:spcAft>
                      </a:pPr>
                      <a:r>
                        <a:rPr lang="en-GB" sz="800" dirty="0">
                          <a:effectLst/>
                          <a:latin typeface="Fira Sans" panose="020B0503050000020004" pitchFamily="34" charset="0"/>
                        </a:rPr>
                        <a:t>0,130</a:t>
                      </a:r>
                      <a:endParaRPr lang="en-US" sz="800" dirty="0">
                        <a:effectLst/>
                        <a:latin typeface="Fira Sans" panose="020B0503050000020004" pitchFamily="34" charset="0"/>
                        <a:ea typeface="Trebuchet MS" panose="020B0603020202020204" pitchFamily="34" charset="0"/>
                        <a:cs typeface="Times New Roman" panose="02020603050405020304" pitchFamily="18"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F0"/>
                    </a:solidFill>
                  </a:tcPr>
                </a:tc>
                <a:extLst>
                  <a:ext uri="{0D108BD9-81ED-4DB2-BD59-A6C34878D82A}">
                    <a16:rowId xmlns:a16="http://schemas.microsoft.com/office/drawing/2014/main" val="3914858550"/>
                  </a:ext>
                </a:extLst>
              </a:tr>
            </a:tbl>
          </a:graphicData>
        </a:graphic>
      </p:graphicFrame>
    </p:spTree>
    <p:extLst>
      <p:ext uri="{BB962C8B-B14F-4D97-AF65-F5344CB8AC3E}">
        <p14:creationId xmlns:p14="http://schemas.microsoft.com/office/powerpoint/2010/main" val="315954488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D31AA547-4AE5-F74A-973D-F0C5E65D8BE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82740D35-288F-764A-95C1-6FF3CAAFC641}"/>
              </a:ext>
            </a:extLst>
          </p:cNvPr>
          <p:cNvSpPr>
            <a:spLocks noGrp="1"/>
          </p:cNvSpPr>
          <p:nvPr>
            <p:ph type="subTitle" idx="1"/>
          </p:nvPr>
        </p:nvSpPr>
        <p:spPr/>
        <p:txBody>
          <a:bodyPr/>
          <a:lstStyle/>
          <a:p>
            <a:r>
              <a:rPr lang="en-GB" dirty="0"/>
              <a:t>Identity card</a:t>
            </a:r>
          </a:p>
        </p:txBody>
      </p:sp>
      <p:sp>
        <p:nvSpPr>
          <p:cNvPr id="3" name="Title 2">
            <a:extLst>
              <a:ext uri="{FF2B5EF4-FFF2-40B4-BE49-F238E27FC236}">
                <a16:creationId xmlns:a16="http://schemas.microsoft.com/office/drawing/2014/main" id="{D5B19FC4-008E-7845-91B8-8A5D2C97F3EF}"/>
              </a:ext>
            </a:extLst>
          </p:cNvPr>
          <p:cNvSpPr>
            <a:spLocks noGrp="1"/>
          </p:cNvSpPr>
          <p:nvPr>
            <p:ph type="ctrTitle"/>
          </p:nvPr>
        </p:nvSpPr>
        <p:spPr/>
        <p:txBody>
          <a:bodyPr/>
          <a:lstStyle/>
          <a:p>
            <a:r>
              <a:rPr lang="en-US" dirty="0"/>
              <a:t>Vitamin B12 </a:t>
            </a:r>
            <a:r>
              <a:rPr lang="en-US" dirty="0" err="1"/>
              <a:t>cryst</a:t>
            </a:r>
            <a:r>
              <a:rPr lang="en-US" dirty="0"/>
              <a:t> 5016420 </a:t>
            </a:r>
            <a:endParaRPr lang="en-GB" dirty="0"/>
          </a:p>
        </p:txBody>
      </p:sp>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rgbClr val="FFFFFF"/>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5" name="Text Placeholder 4">
            <a:extLst>
              <a:ext uri="{FF2B5EF4-FFF2-40B4-BE49-F238E27FC236}">
                <a16:creationId xmlns:a16="http://schemas.microsoft.com/office/drawing/2014/main" id="{C4F8CD52-3E3B-3D44-A109-C008068E3FEA}"/>
              </a:ext>
            </a:extLst>
          </p:cNvPr>
          <p:cNvSpPr>
            <a:spLocks noGrp="1"/>
          </p:cNvSpPr>
          <p:nvPr>
            <p:ph type="body" sz="quarter" idx="4294967295"/>
          </p:nvPr>
        </p:nvSpPr>
        <p:spPr>
          <a:xfrm>
            <a:off x="468000" y="1619250"/>
            <a:ext cx="5422900" cy="4639732"/>
          </a:xfrm>
          <a:prstGeom prst="rect">
            <a:avLst/>
          </a:prstGeom>
        </p:spPr>
        <p:txBody>
          <a:bodyPr wrap="square" lIns="0" tIns="0" rIns="0" bIns="0">
            <a:spAutoFit/>
          </a:bodyPr>
          <a:lstStyle/>
          <a:p>
            <a:pPr marL="0" lvl="1" indent="0">
              <a:lnSpc>
                <a:spcPct val="100000"/>
              </a:lnSpc>
              <a:spcBef>
                <a:spcPts val="0"/>
              </a:spcBef>
              <a:spcAft>
                <a:spcPts val="300"/>
              </a:spcAft>
              <a:buNone/>
              <a:defRPr/>
            </a:pPr>
            <a:r>
              <a:rPr lang="en-US" sz="1800" dirty="0">
                <a:solidFill>
                  <a:schemeClr val="bg1"/>
                </a:solidFill>
                <a:latin typeface="Fira Sans Medium" panose="020B0503050000020004" pitchFamily="34" charset="0"/>
                <a:ea typeface="Fira Sans" panose="020B0503050000020004" pitchFamily="34" charset="0"/>
                <a:cs typeface="Arial"/>
              </a:rPr>
              <a:t>Product features</a:t>
            </a:r>
            <a:endParaRPr lang="en-US" sz="1800" dirty="0">
              <a:solidFill>
                <a:schemeClr val="bg1"/>
              </a:solidFill>
              <a:latin typeface="Fira Sans Medium" panose="020B0503050000020004" pitchFamily="34" charset="0"/>
            </a:endParaRPr>
          </a:p>
          <a:p>
            <a:pPr marL="180000" lvl="1" indent="-180000">
              <a:lnSpc>
                <a:spcPct val="100000"/>
              </a:lnSpc>
              <a:spcBef>
                <a:spcPts val="0"/>
              </a:spcBef>
              <a:spcAft>
                <a:spcPts val="300"/>
              </a:spcAft>
              <a:defRPr/>
            </a:pPr>
            <a:r>
              <a:rPr lang="en-US" sz="1400" dirty="0">
                <a:solidFill>
                  <a:schemeClr val="bg1"/>
                </a:solidFill>
                <a:latin typeface="Fira Sans" panose="020B0503050000020004" pitchFamily="34" charset="0"/>
              </a:rPr>
              <a:t>Cobalamin: one of the most complex vitamin, </a:t>
            </a:r>
            <a:br>
              <a:rPr lang="en-US" sz="1400" dirty="0">
                <a:solidFill>
                  <a:schemeClr val="bg1"/>
                </a:solidFill>
                <a:latin typeface="Fira Sans" panose="020B0503050000020004" pitchFamily="34" charset="0"/>
              </a:rPr>
            </a:br>
            <a:r>
              <a:rPr lang="en-US" sz="1400" dirty="0">
                <a:solidFill>
                  <a:schemeClr val="bg1"/>
                </a:solidFill>
                <a:latin typeface="Fira Sans" panose="020B0503050000020004" pitchFamily="34" charset="0"/>
              </a:rPr>
              <a:t>with Cobalt structure</a:t>
            </a:r>
          </a:p>
          <a:p>
            <a:pPr marL="179388" lvl="1" indent="-179388">
              <a:lnSpc>
                <a:spcPct val="100000"/>
              </a:lnSpc>
              <a:spcBef>
                <a:spcPts val="0"/>
              </a:spcBef>
              <a:spcAft>
                <a:spcPts val="300"/>
              </a:spcAft>
              <a:tabLst>
                <a:tab pos="1373188" algn="l"/>
              </a:tabLst>
              <a:defRPr/>
            </a:pPr>
            <a:r>
              <a:rPr lang="en-US" sz="1400" dirty="0">
                <a:solidFill>
                  <a:schemeClr val="bg1"/>
                </a:solidFill>
                <a:latin typeface="Fira Sans" panose="020B0503050000020004" pitchFamily="34" charset="0"/>
              </a:rPr>
              <a:t>Cyanocobalamin is converted into adenosyl-</a:t>
            </a:r>
            <a:br>
              <a:rPr lang="en-US" sz="1400" dirty="0">
                <a:solidFill>
                  <a:schemeClr val="bg1"/>
                </a:solidFill>
                <a:latin typeface="Fira Sans" panose="020B0503050000020004" pitchFamily="34" charset="0"/>
              </a:rPr>
            </a:br>
            <a:r>
              <a:rPr lang="en-US" sz="1400" dirty="0">
                <a:solidFill>
                  <a:schemeClr val="bg1"/>
                </a:solidFill>
                <a:latin typeface="Fira Sans" panose="020B0503050000020004" pitchFamily="34" charset="0"/>
              </a:rPr>
              <a:t>cobalamin and </a:t>
            </a:r>
            <a:r>
              <a:rPr lang="en-US" sz="1400" dirty="0" err="1">
                <a:solidFill>
                  <a:schemeClr val="bg1"/>
                </a:solidFill>
                <a:latin typeface="Fira Sans" panose="020B0503050000020004" pitchFamily="34" charset="0"/>
              </a:rPr>
              <a:t>methylcobalamin</a:t>
            </a:r>
            <a:r>
              <a:rPr lang="en-US" sz="1400" dirty="0">
                <a:solidFill>
                  <a:schemeClr val="bg1"/>
                </a:solidFill>
                <a:latin typeface="Fira Sans" panose="020B0503050000020004" pitchFamily="34" charset="0"/>
              </a:rPr>
              <a:t>, which are the </a:t>
            </a:r>
            <a:br>
              <a:rPr lang="en-US" sz="1400" dirty="0">
                <a:solidFill>
                  <a:schemeClr val="bg1"/>
                </a:solidFill>
                <a:latin typeface="Fira Sans" panose="020B0503050000020004" pitchFamily="34" charset="0"/>
              </a:rPr>
            </a:br>
            <a:r>
              <a:rPr lang="en-US" sz="1400" dirty="0">
                <a:solidFill>
                  <a:schemeClr val="bg1"/>
                </a:solidFill>
                <a:latin typeface="Fira Sans" panose="020B0503050000020004" pitchFamily="34" charset="0"/>
              </a:rPr>
              <a:t>forms that have physiological activity</a:t>
            </a:r>
          </a:p>
          <a:p>
            <a:pPr marL="180000" lvl="1" indent="-180000">
              <a:lnSpc>
                <a:spcPct val="100000"/>
              </a:lnSpc>
              <a:spcBef>
                <a:spcPts val="0"/>
              </a:spcBef>
              <a:spcAft>
                <a:spcPts val="300"/>
              </a:spcAft>
              <a:defRPr/>
            </a:pPr>
            <a:r>
              <a:rPr lang="en-US" sz="1400" dirty="0">
                <a:solidFill>
                  <a:schemeClr val="bg1"/>
                </a:solidFill>
                <a:latin typeface="Fira Sans" panose="020B0503050000020004" pitchFamily="34" charset="0"/>
              </a:rPr>
              <a:t>Red-pink color</a:t>
            </a:r>
          </a:p>
          <a:p>
            <a:pPr marL="180000" lvl="1" indent="-180000">
              <a:lnSpc>
                <a:spcPct val="100000"/>
              </a:lnSpc>
              <a:spcBef>
                <a:spcPts val="0"/>
              </a:spcBef>
              <a:spcAft>
                <a:spcPts val="300"/>
              </a:spcAft>
              <a:defRPr/>
            </a:pPr>
            <a:r>
              <a:rPr lang="en-US" sz="1400" dirty="0">
                <a:solidFill>
                  <a:schemeClr val="bg1"/>
                </a:solidFill>
                <a:latin typeface="Fira Sans" panose="020B0503050000020004" pitchFamily="34" charset="0"/>
              </a:rPr>
              <a:t>Water soluble B vitamin</a:t>
            </a:r>
          </a:p>
          <a:p>
            <a:pPr marL="180000" lvl="1" indent="-180000">
              <a:lnSpc>
                <a:spcPct val="100000"/>
              </a:lnSpc>
              <a:spcBef>
                <a:spcPts val="0"/>
              </a:spcBef>
              <a:spcAft>
                <a:spcPts val="300"/>
              </a:spcAft>
              <a:buClrTx/>
              <a:defRPr/>
            </a:pPr>
            <a:r>
              <a:rPr lang="en-US" sz="1400" dirty="0">
                <a:solidFill>
                  <a:schemeClr val="bg1"/>
                </a:solidFill>
                <a:latin typeface="Fira Sans" panose="020B0503050000020004" pitchFamily="34" charset="0"/>
              </a:rPr>
              <a:t>Natural source: liver, egg, dairy products, </a:t>
            </a:r>
            <a:br>
              <a:rPr lang="en-US" sz="1400" dirty="0">
                <a:solidFill>
                  <a:schemeClr val="bg1"/>
                </a:solidFill>
                <a:latin typeface="Fira Sans" panose="020B0503050000020004" pitchFamily="34" charset="0"/>
              </a:rPr>
            </a:br>
            <a:r>
              <a:rPr lang="en-US" sz="1400" dirty="0">
                <a:solidFill>
                  <a:schemeClr val="bg1"/>
                </a:solidFill>
                <a:latin typeface="Fira Sans" panose="020B0503050000020004" pitchFamily="34" charset="0"/>
              </a:rPr>
              <a:t>fish, meat, algae (nori),…</a:t>
            </a:r>
          </a:p>
          <a:p>
            <a:pPr marL="0" lvl="1" indent="0">
              <a:lnSpc>
                <a:spcPct val="100000"/>
              </a:lnSpc>
              <a:spcBef>
                <a:spcPts val="800"/>
              </a:spcBef>
              <a:spcAft>
                <a:spcPts val="300"/>
              </a:spcAft>
              <a:buNone/>
              <a:defRPr/>
            </a:pPr>
            <a:r>
              <a:rPr lang="en-US" sz="1800" dirty="0">
                <a:solidFill>
                  <a:schemeClr val="bg1"/>
                </a:solidFill>
                <a:latin typeface="Fira Sans Medium" panose="020B0503050000020004" pitchFamily="34" charset="0"/>
                <a:ea typeface="Fira Sans" panose="020B0503050000020004" pitchFamily="34" charset="0"/>
                <a:cs typeface="Arial"/>
              </a:rPr>
              <a:t>INCI name </a:t>
            </a:r>
          </a:p>
          <a:p>
            <a:pPr marL="0" lvl="1" indent="0">
              <a:lnSpc>
                <a:spcPct val="100000"/>
              </a:lnSpc>
              <a:spcBef>
                <a:spcPts val="0"/>
              </a:spcBef>
              <a:spcAft>
                <a:spcPts val="300"/>
              </a:spcAft>
              <a:buNone/>
              <a:defRPr/>
            </a:pPr>
            <a:r>
              <a:rPr lang="en-US" sz="1400" dirty="0">
                <a:solidFill>
                  <a:schemeClr val="bg1"/>
                </a:solidFill>
                <a:latin typeface="Fira Sans" panose="020B0503050000020004" pitchFamily="34" charset="0"/>
              </a:rPr>
              <a:t>Cyanocobalamin</a:t>
            </a:r>
          </a:p>
          <a:p>
            <a:pPr marL="0" lvl="1" indent="0">
              <a:lnSpc>
                <a:spcPct val="100000"/>
              </a:lnSpc>
              <a:spcBef>
                <a:spcPts val="800"/>
              </a:spcBef>
              <a:spcAft>
                <a:spcPts val="300"/>
              </a:spcAft>
              <a:buNone/>
              <a:defRPr/>
            </a:pPr>
            <a:r>
              <a:rPr lang="en-US" sz="1800" dirty="0">
                <a:solidFill>
                  <a:schemeClr val="bg1"/>
                </a:solidFill>
                <a:latin typeface="Fira Sans Medium" panose="020B0503050000020004" pitchFamily="34" charset="0"/>
                <a:ea typeface="Fira Sans" panose="020B0503050000020004" pitchFamily="34" charset="0"/>
                <a:cs typeface="Arial"/>
              </a:rPr>
              <a:t>Manufacturing process</a:t>
            </a:r>
          </a:p>
          <a:p>
            <a:pPr marL="0" lvl="1" indent="0">
              <a:lnSpc>
                <a:spcPct val="100000"/>
              </a:lnSpc>
              <a:spcBef>
                <a:spcPts val="0"/>
              </a:spcBef>
              <a:spcAft>
                <a:spcPts val="300"/>
              </a:spcAft>
              <a:buNone/>
              <a:defRPr/>
            </a:pPr>
            <a:r>
              <a:rPr lang="en-US" sz="1400" dirty="0">
                <a:solidFill>
                  <a:schemeClr val="bg1"/>
                </a:solidFill>
                <a:latin typeface="Fira Sans" panose="020B0503050000020004" pitchFamily="34" charset="0"/>
              </a:rPr>
              <a:t>Produced by non-GMO bacterial fermentation</a:t>
            </a:r>
          </a:p>
          <a:p>
            <a:pPr marL="0" lvl="1" indent="0">
              <a:lnSpc>
                <a:spcPct val="100000"/>
              </a:lnSpc>
              <a:spcBef>
                <a:spcPts val="800"/>
              </a:spcBef>
              <a:spcAft>
                <a:spcPts val="300"/>
              </a:spcAft>
              <a:buNone/>
              <a:defRPr/>
            </a:pPr>
            <a:r>
              <a:rPr lang="en-US" sz="1800" dirty="0">
                <a:solidFill>
                  <a:schemeClr val="bg1"/>
                </a:solidFill>
                <a:latin typeface="Fira Sans Medium" panose="020B0503050000020004" pitchFamily="34" charset="0"/>
                <a:ea typeface="Fira Sans" panose="020B0503050000020004" pitchFamily="34" charset="0"/>
                <a:cs typeface="Arial"/>
              </a:rPr>
              <a:t>Naturality</a:t>
            </a:r>
          </a:p>
          <a:p>
            <a:pPr marL="0" lvl="1" indent="0">
              <a:lnSpc>
                <a:spcPct val="100000"/>
              </a:lnSpc>
              <a:spcBef>
                <a:spcPts val="0"/>
              </a:spcBef>
              <a:spcAft>
                <a:spcPts val="300"/>
              </a:spcAft>
              <a:buNone/>
              <a:defRPr/>
            </a:pPr>
            <a:r>
              <a:rPr lang="en-US" sz="1400" dirty="0">
                <a:solidFill>
                  <a:schemeClr val="bg1"/>
                </a:solidFill>
                <a:latin typeface="Fira Sans" panose="020B0503050000020004" pitchFamily="34" charset="0"/>
              </a:rPr>
              <a:t>67.8% natural origin index (based on </a:t>
            </a:r>
            <a:br>
              <a:rPr lang="en-US" sz="1400" dirty="0">
                <a:solidFill>
                  <a:schemeClr val="bg1"/>
                </a:solidFill>
                <a:latin typeface="Fira Sans" panose="020B0503050000020004" pitchFamily="34" charset="0"/>
              </a:rPr>
            </a:br>
            <a:r>
              <a:rPr lang="en-US" sz="1400" dirty="0">
                <a:solidFill>
                  <a:schemeClr val="bg1"/>
                </a:solidFill>
                <a:latin typeface="Fira Sans" panose="020B0503050000020004" pitchFamily="34" charset="0"/>
              </a:rPr>
              <a:t>renewable carbon according to ISO 16128)</a:t>
            </a:r>
            <a:endParaRPr lang="en-US" sz="1600" dirty="0">
              <a:solidFill>
                <a:schemeClr val="bg1"/>
              </a:solidFill>
              <a:latin typeface="Fira Sans" panose="020B0503050000020004" pitchFamily="34" charset="0"/>
            </a:endParaRP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pic>
        <p:nvPicPr>
          <p:cNvPr id="13" name="Picture 12" descr="A close up of a logo&#10;&#10;Description automatically generated">
            <a:extLst>
              <a:ext uri="{FF2B5EF4-FFF2-40B4-BE49-F238E27FC236}">
                <a16:creationId xmlns:a16="http://schemas.microsoft.com/office/drawing/2014/main" id="{5419E9FA-6F6C-0C4B-906F-F35F18A73D74}"/>
              </a:ext>
            </a:extLst>
          </p:cNvPr>
          <p:cNvPicPr>
            <a:picLocks noChangeAspect="1"/>
          </p:cNvPicPr>
          <p:nvPr/>
        </p:nvPicPr>
        <p:blipFill>
          <a:blip r:embed="rId4"/>
          <a:stretch>
            <a:fillRect/>
          </a:stretch>
        </p:blipFill>
        <p:spPr>
          <a:xfrm>
            <a:off x="798132" y="6235416"/>
            <a:ext cx="4535976" cy="308570"/>
          </a:xfrm>
          <a:prstGeom prst="rect">
            <a:avLst/>
          </a:prstGeom>
        </p:spPr>
      </p:pic>
      <p:pic>
        <p:nvPicPr>
          <p:cNvPr id="10" name="Picture 9">
            <a:extLst>
              <a:ext uri="{FF2B5EF4-FFF2-40B4-BE49-F238E27FC236}">
                <a16:creationId xmlns:a16="http://schemas.microsoft.com/office/drawing/2014/main" id="{B40D9FBB-931A-45E0-9244-7E1E83B3F59B}"/>
              </a:ext>
            </a:extLst>
          </p:cNvPr>
          <p:cNvPicPr>
            <a:picLocks noChangeAspect="1"/>
          </p:cNvPicPr>
          <p:nvPr/>
        </p:nvPicPr>
        <p:blipFill rotWithShape="1">
          <a:blip r:embed="rId5"/>
          <a:srcRect l="9705" t="12016" r="7664" b="7049"/>
          <a:stretch/>
        </p:blipFill>
        <p:spPr>
          <a:xfrm>
            <a:off x="4524401" y="4914604"/>
            <a:ext cx="589468" cy="591447"/>
          </a:xfrm>
          <a:prstGeom prst="ellipse">
            <a:avLst/>
          </a:prstGeom>
        </p:spPr>
      </p:pic>
      <p:pic>
        <p:nvPicPr>
          <p:cNvPr id="11" name="Picture 10">
            <a:extLst>
              <a:ext uri="{FF2B5EF4-FFF2-40B4-BE49-F238E27FC236}">
                <a16:creationId xmlns:a16="http://schemas.microsoft.com/office/drawing/2014/main" id="{EE5AD9E8-072E-494A-A15B-2399B095AC9C}"/>
              </a:ext>
            </a:extLst>
          </p:cNvPr>
          <p:cNvPicPr>
            <a:picLocks noChangeAspect="1"/>
          </p:cNvPicPr>
          <p:nvPr/>
        </p:nvPicPr>
        <p:blipFill>
          <a:blip r:embed="rId6"/>
          <a:stretch>
            <a:fillRect/>
          </a:stretch>
        </p:blipFill>
        <p:spPr>
          <a:xfrm>
            <a:off x="4472464" y="4193994"/>
            <a:ext cx="701390" cy="582694"/>
          </a:xfrm>
          <a:prstGeom prst="rect">
            <a:avLst/>
          </a:prstGeom>
        </p:spPr>
      </p:pic>
      <p:pic>
        <p:nvPicPr>
          <p:cNvPr id="12" name="Image 4" descr="Une image contenant dessin&#10;&#10;Description générée automatiquement">
            <a:extLst>
              <a:ext uri="{FF2B5EF4-FFF2-40B4-BE49-F238E27FC236}">
                <a16:creationId xmlns:a16="http://schemas.microsoft.com/office/drawing/2014/main" id="{99F086EB-B921-4851-91DC-2E2F6B043EC1}"/>
              </a:ext>
            </a:extLst>
          </p:cNvPr>
          <p:cNvPicPr>
            <a:picLocks noChangeAspect="1"/>
          </p:cNvPicPr>
          <p:nvPr/>
        </p:nvPicPr>
        <p:blipFill>
          <a:blip r:embed="rId7"/>
          <a:stretch>
            <a:fillRect/>
          </a:stretch>
        </p:blipFill>
        <p:spPr>
          <a:xfrm>
            <a:off x="4436211" y="3487264"/>
            <a:ext cx="773897" cy="568814"/>
          </a:xfrm>
          <a:prstGeom prst="rect">
            <a:avLst/>
          </a:prstGeom>
        </p:spPr>
      </p:pic>
      <p:pic>
        <p:nvPicPr>
          <p:cNvPr id="14" name="Picture 13" descr="Logo&#10;&#10;Description automatically generated">
            <a:extLst>
              <a:ext uri="{FF2B5EF4-FFF2-40B4-BE49-F238E27FC236}">
                <a16:creationId xmlns:a16="http://schemas.microsoft.com/office/drawing/2014/main" id="{998A7F37-DBAC-46A3-966F-CD25B8BAB46E}"/>
              </a:ext>
            </a:extLst>
          </p:cNvPr>
          <p:cNvPicPr>
            <a:picLocks noChangeAspect="1"/>
          </p:cNvPicPr>
          <p:nvPr/>
        </p:nvPicPr>
        <p:blipFill>
          <a:blip r:embed="rId8"/>
          <a:stretch>
            <a:fillRect/>
          </a:stretch>
        </p:blipFill>
        <p:spPr>
          <a:xfrm>
            <a:off x="4398647" y="5643265"/>
            <a:ext cx="750567" cy="591447"/>
          </a:xfrm>
          <a:prstGeom prst="rect">
            <a:avLst/>
          </a:prstGeom>
        </p:spPr>
      </p:pic>
      <p:pic>
        <p:nvPicPr>
          <p:cNvPr id="15" name="Picture 14">
            <a:extLst>
              <a:ext uri="{FF2B5EF4-FFF2-40B4-BE49-F238E27FC236}">
                <a16:creationId xmlns:a16="http://schemas.microsoft.com/office/drawing/2014/main" id="{2D3BC833-8767-4FA5-B008-AF1D6013FA6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15770" y="5273933"/>
            <a:ext cx="1150259" cy="369332"/>
          </a:xfrm>
          <a:prstGeom prst="rect">
            <a:avLst/>
          </a:prstGeom>
        </p:spPr>
      </p:pic>
    </p:spTree>
    <p:extLst>
      <p:ext uri="{BB962C8B-B14F-4D97-AF65-F5344CB8AC3E}">
        <p14:creationId xmlns:p14="http://schemas.microsoft.com/office/powerpoint/2010/main" val="356508520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45A0C8F8-0890-374B-9CC2-54F7B3D4AA9E}"/>
              </a:ext>
            </a:extLst>
          </p:cNvPr>
          <p:cNvSpPr>
            <a:spLocks noGrp="1"/>
          </p:cNvSpPr>
          <p:nvPr>
            <p:ph type="body" sz="quarter" idx="14"/>
          </p:nvPr>
        </p:nvSpPr>
        <p:spPr>
          <a:xfrm>
            <a:off x="6011999" y="1980000"/>
            <a:ext cx="4734889" cy="3815403"/>
          </a:xfrm>
        </p:spPr>
        <p:txBody>
          <a:bodyPr wrap="square">
            <a:spAutoFit/>
          </a:bodyPr>
          <a:lstStyle/>
          <a:p>
            <a:pPr marL="0" indent="0">
              <a:lnSpc>
                <a:spcPct val="100000"/>
              </a:lnSpc>
              <a:spcBef>
                <a:spcPts val="0"/>
              </a:spcBef>
              <a:spcAft>
                <a:spcPts val="800"/>
              </a:spcAft>
              <a:buNone/>
            </a:pPr>
            <a:r>
              <a:rPr lang="en-US" sz="1400" dirty="0">
                <a:solidFill>
                  <a:schemeClr val="tx2"/>
                </a:solidFill>
                <a:latin typeface="Fira Sans Medium" panose="020B0503050000020004" pitchFamily="34" charset="0"/>
              </a:rPr>
              <a:t>93.88% natural origin content according to ISO 16128</a:t>
            </a:r>
          </a:p>
          <a:p>
            <a:pPr marL="0" indent="0">
              <a:lnSpc>
                <a:spcPct val="100000"/>
              </a:lnSpc>
              <a:spcBef>
                <a:spcPts val="0"/>
              </a:spcBef>
              <a:spcAft>
                <a:spcPts val="800"/>
              </a:spcAft>
              <a:buNone/>
            </a:pPr>
            <a:r>
              <a:rPr lang="en-US" sz="1400" b="0" dirty="0"/>
              <a:t>Vitamin B cocktail with </a:t>
            </a:r>
            <a:r>
              <a:rPr lang="en-US" sz="1400" b="1" dirty="0">
                <a:solidFill>
                  <a:schemeClr val="bg1">
                    <a:lumMod val="50000"/>
                  </a:schemeClr>
                </a:solidFill>
              </a:rPr>
              <a:t>vitamin B3, B5, B6 and B12 </a:t>
            </a:r>
            <a:r>
              <a:rPr lang="en-US" sz="1400" b="1" dirty="0" err="1">
                <a:solidFill>
                  <a:schemeClr val="bg1">
                    <a:lumMod val="50000"/>
                  </a:schemeClr>
                </a:solidFill>
              </a:rPr>
              <a:t>cryst</a:t>
            </a:r>
            <a:r>
              <a:rPr lang="en-US" sz="1400" b="1" dirty="0">
                <a:solidFill>
                  <a:schemeClr val="bg1">
                    <a:lumMod val="50000"/>
                  </a:schemeClr>
                </a:solidFill>
              </a:rPr>
              <a:t> </a:t>
            </a:r>
            <a:r>
              <a:rPr lang="en-US" sz="1400" b="0" dirty="0"/>
              <a:t>introduced </a:t>
            </a:r>
            <a:r>
              <a:rPr lang="en-US" sz="1400" dirty="0"/>
              <a:t>in a color stable pink cream gel with a nice texture. </a:t>
            </a:r>
            <a:r>
              <a:rPr lang="en-US" sz="1400" b="1" dirty="0">
                <a:solidFill>
                  <a:schemeClr val="bg1">
                    <a:lumMod val="50000"/>
                  </a:schemeClr>
                </a:solidFill>
              </a:rPr>
              <a:t>VALVANCE</a:t>
            </a:r>
            <a:r>
              <a:rPr lang="en-US" sz="1400" b="1" baseline="30000" dirty="0">
                <a:solidFill>
                  <a:schemeClr val="bg1">
                    <a:lumMod val="50000"/>
                  </a:schemeClr>
                </a:solidFill>
              </a:rPr>
              <a:t>®</a:t>
            </a:r>
            <a:r>
              <a:rPr lang="en-US" sz="1400" b="1" dirty="0">
                <a:solidFill>
                  <a:schemeClr val="bg1">
                    <a:lumMod val="50000"/>
                  </a:schemeClr>
                </a:solidFill>
              </a:rPr>
              <a:t> </a:t>
            </a:r>
            <a:r>
              <a:rPr lang="en-US" sz="1400" b="1" i="1" dirty="0">
                <a:solidFill>
                  <a:schemeClr val="bg1">
                    <a:lumMod val="50000"/>
                  </a:schemeClr>
                </a:solidFill>
              </a:rPr>
              <a:t>Touch </a:t>
            </a:r>
            <a:r>
              <a:rPr lang="en-US" sz="1400" b="1" dirty="0">
                <a:solidFill>
                  <a:schemeClr val="bg1">
                    <a:lumMod val="50000"/>
                  </a:schemeClr>
                </a:solidFill>
              </a:rPr>
              <a:t>210 </a:t>
            </a:r>
            <a:r>
              <a:rPr lang="en-US" sz="1400" dirty="0"/>
              <a:t>provides a soft after feel.</a:t>
            </a:r>
          </a:p>
          <a:p>
            <a:pPr marL="0" indent="0">
              <a:lnSpc>
                <a:spcPct val="100000"/>
              </a:lnSpc>
              <a:spcBef>
                <a:spcPts val="0"/>
              </a:spcBef>
              <a:spcAft>
                <a:spcPts val="800"/>
              </a:spcAft>
              <a:buNone/>
            </a:pPr>
            <a:r>
              <a:rPr lang="en-US" sz="1400" b="0" dirty="0"/>
              <a:t>This well-balanced mix of vitamins B help soothe, clear and moisture the skin, plump fatigued skin and deliver a glow and healthy skin complexion</a:t>
            </a:r>
          </a:p>
          <a:p>
            <a:pPr marL="0" indent="0">
              <a:lnSpc>
                <a:spcPct val="100000"/>
              </a:lnSpc>
              <a:spcBef>
                <a:spcPts val="500"/>
              </a:spcBef>
              <a:spcAft>
                <a:spcPts val="500"/>
              </a:spcAft>
              <a:buClr>
                <a:schemeClr val="accent6"/>
              </a:buClr>
              <a:buNone/>
            </a:pPr>
            <a:r>
              <a:rPr lang="en-US" sz="1500" dirty="0">
                <a:solidFill>
                  <a:schemeClr val="accent6"/>
                </a:solidFill>
                <a:latin typeface="Fira Sans Medium" panose="020B0503050000020004" pitchFamily="34" charset="0"/>
              </a:rPr>
              <a:t>Procedure </a:t>
            </a:r>
          </a:p>
          <a:p>
            <a:pPr fontAlgn="base">
              <a:spcBef>
                <a:spcPts val="0"/>
              </a:spcBef>
              <a:spcAft>
                <a:spcPts val="500"/>
              </a:spcAft>
              <a:buClr>
                <a:srgbClr val="007E4B"/>
              </a:buClr>
              <a:buFont typeface="+mj-lt"/>
              <a:buAutoNum type="arabicPeriod"/>
            </a:pPr>
            <a:r>
              <a:rPr lang="en-US" sz="1200" dirty="0"/>
              <a:t>Mix phase A and heat under stirring to 75-80°C</a:t>
            </a:r>
          </a:p>
          <a:p>
            <a:pPr>
              <a:lnSpc>
                <a:spcPct val="100000"/>
              </a:lnSpc>
              <a:spcBef>
                <a:spcPts val="0"/>
              </a:spcBef>
              <a:spcAft>
                <a:spcPts val="500"/>
              </a:spcAft>
              <a:buClr>
                <a:srgbClr val="007E4B"/>
              </a:buClr>
              <a:buFont typeface="+mj-lt"/>
              <a:buAutoNum type="arabicPeriod"/>
            </a:pPr>
            <a:r>
              <a:rPr lang="en-US" sz="1200" dirty="0"/>
              <a:t>Let stir for 30 min at 75-80°C </a:t>
            </a:r>
            <a:r>
              <a:rPr lang="en-US" sz="1200" dirty="0">
                <a:solidFill>
                  <a:schemeClr val="bg1">
                    <a:lumMod val="50000"/>
                  </a:schemeClr>
                </a:solidFill>
              </a:rPr>
              <a:t> </a:t>
            </a:r>
          </a:p>
          <a:p>
            <a:pPr fontAlgn="base">
              <a:lnSpc>
                <a:spcPct val="100000"/>
              </a:lnSpc>
              <a:spcBef>
                <a:spcPts val="0"/>
              </a:spcBef>
              <a:spcAft>
                <a:spcPts val="500"/>
              </a:spcAft>
              <a:buClr>
                <a:srgbClr val="007E4B"/>
              </a:buClr>
              <a:buFont typeface="+mj-lt"/>
              <a:buAutoNum type="arabicPeriod"/>
            </a:pPr>
            <a:r>
              <a:rPr lang="en-US" sz="1200" dirty="0"/>
              <a:t>Mix phase B and add it to phase A</a:t>
            </a:r>
          </a:p>
          <a:p>
            <a:pPr fontAlgn="base">
              <a:lnSpc>
                <a:spcPct val="100000"/>
              </a:lnSpc>
              <a:spcBef>
                <a:spcPts val="0"/>
              </a:spcBef>
              <a:spcAft>
                <a:spcPts val="500"/>
              </a:spcAft>
              <a:buClr>
                <a:srgbClr val="007E4B"/>
              </a:buClr>
              <a:buFont typeface="+mj-lt"/>
              <a:buAutoNum type="arabicPeriod"/>
            </a:pPr>
            <a:r>
              <a:rPr lang="en-US" sz="1200" dirty="0"/>
              <a:t>Add phase C to phase A+B and homogenize 2 min at 18'000 rpm </a:t>
            </a:r>
          </a:p>
          <a:p>
            <a:pPr fontAlgn="base">
              <a:lnSpc>
                <a:spcPct val="100000"/>
              </a:lnSpc>
              <a:spcBef>
                <a:spcPts val="0"/>
              </a:spcBef>
              <a:spcAft>
                <a:spcPts val="500"/>
              </a:spcAft>
              <a:buClr>
                <a:srgbClr val="007E4B"/>
              </a:buClr>
              <a:buFont typeface="+mj-lt"/>
              <a:buAutoNum type="arabicPeriod"/>
            </a:pPr>
            <a:r>
              <a:rPr lang="en-US" sz="1200" dirty="0"/>
              <a:t>Let cool down to ±35°C while stirring</a:t>
            </a:r>
          </a:p>
          <a:p>
            <a:pPr fontAlgn="base">
              <a:spcBef>
                <a:spcPts val="0"/>
              </a:spcBef>
              <a:spcAft>
                <a:spcPts val="500"/>
              </a:spcAft>
              <a:buClr>
                <a:srgbClr val="007E4B"/>
              </a:buClr>
              <a:buFont typeface="+mj-lt"/>
              <a:buAutoNum type="arabicPeriod"/>
            </a:pPr>
            <a:r>
              <a:rPr lang="en-US" sz="1200" dirty="0"/>
              <a:t>Add ingredients of phase D one by one under stirring</a:t>
            </a:r>
          </a:p>
          <a:p>
            <a:pPr fontAlgn="base">
              <a:lnSpc>
                <a:spcPct val="100000"/>
              </a:lnSpc>
              <a:spcBef>
                <a:spcPts val="0"/>
              </a:spcBef>
              <a:spcAft>
                <a:spcPts val="500"/>
              </a:spcAft>
              <a:buClr>
                <a:srgbClr val="007E4B"/>
              </a:buClr>
              <a:buFont typeface="+mj-lt"/>
              <a:buAutoNum type="arabicPeriod"/>
            </a:pPr>
            <a:r>
              <a:rPr lang="en-US" sz="1200" dirty="0"/>
              <a:t>Adjust the pH with phase E to around 7</a:t>
            </a:r>
            <a:endParaRPr lang="en-US" sz="1200" b="0" dirty="0"/>
          </a:p>
        </p:txBody>
      </p:sp>
      <p:sp>
        <p:nvSpPr>
          <p:cNvPr id="2" name="Slide Number Placeholder 1">
            <a:extLst>
              <a:ext uri="{FF2B5EF4-FFF2-40B4-BE49-F238E27FC236}">
                <a16:creationId xmlns:a16="http://schemas.microsoft.com/office/drawing/2014/main" id="{6E4D3262-17D8-2344-B23F-3A26D7C27C7C}"/>
              </a:ext>
            </a:extLst>
          </p:cNvPr>
          <p:cNvSpPr>
            <a:spLocks noGrp="1"/>
          </p:cNvSpPr>
          <p:nvPr>
            <p:ph type="sldNum" sz="quarter" idx="10"/>
          </p:nvPr>
        </p:nvSpPr>
        <p:spPr/>
        <p:txBody>
          <a:bodyPr/>
          <a:lstStyle/>
          <a:p>
            <a:fld id="{EC50C849-B97A-2B45-B78A-6D9C352F693C}" type="slidenum">
              <a:rPr lang="en-US" smtClean="0"/>
              <a:pPr/>
              <a:t>20</a:t>
            </a:fld>
            <a:endParaRPr lang="en-US" dirty="0"/>
          </a:p>
        </p:txBody>
      </p:sp>
      <p:sp>
        <p:nvSpPr>
          <p:cNvPr id="6" name="Slide Number Placeholder 1">
            <a:extLst>
              <a:ext uri="{FF2B5EF4-FFF2-40B4-BE49-F238E27FC236}">
                <a16:creationId xmlns:a16="http://schemas.microsoft.com/office/drawing/2014/main" id="{4F51E00C-243D-D546-A241-434181BFEDAC}"/>
              </a:ext>
            </a:extLst>
          </p:cNvPr>
          <p:cNvSpPr txBox="1">
            <a:spLocks/>
          </p:cNvSpPr>
          <p:nvPr/>
        </p:nvSpPr>
        <p:spPr>
          <a:xfrm>
            <a:off x="468000" y="6328147"/>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C50C849-B97A-2B45-B78A-6D9C352F693C}" type="slidenum">
              <a:rPr lang="en-US" smtClean="0"/>
              <a:pPr>
                <a:defRPr/>
              </a:pPr>
              <a:t>20</a:t>
            </a:fld>
            <a:endParaRPr lang="en-US" dirty="0"/>
          </a:p>
        </p:txBody>
      </p:sp>
      <p:sp>
        <p:nvSpPr>
          <p:cNvPr id="7" name="Title 2">
            <a:extLst>
              <a:ext uri="{FF2B5EF4-FFF2-40B4-BE49-F238E27FC236}">
                <a16:creationId xmlns:a16="http://schemas.microsoft.com/office/drawing/2014/main" id="{5DFC7139-6876-7748-A015-C8F11D25E53B}"/>
              </a:ext>
            </a:extLst>
          </p:cNvPr>
          <p:cNvSpPr>
            <a:spLocks noGrp="1"/>
          </p:cNvSpPr>
          <p:nvPr>
            <p:ph type="title"/>
          </p:nvPr>
        </p:nvSpPr>
        <p:spPr>
          <a:xfrm>
            <a:off x="468000" y="468000"/>
            <a:ext cx="11262666" cy="443198"/>
          </a:xfrm>
        </p:spPr>
        <p:txBody>
          <a:bodyPr/>
          <a:lstStyle/>
          <a:p>
            <a:r>
              <a:rPr lang="en-US" dirty="0">
                <a:solidFill>
                  <a:schemeClr val="accent6"/>
                </a:solidFill>
              </a:rPr>
              <a:t>Vitamin B vibrant booster</a:t>
            </a:r>
            <a:endParaRPr lang="en-GB" dirty="0">
              <a:solidFill>
                <a:schemeClr val="accent6"/>
              </a:solidFill>
            </a:endParaRPr>
          </a:p>
        </p:txBody>
      </p:sp>
      <p:sp>
        <p:nvSpPr>
          <p:cNvPr id="8" name="Text Placeholder 3">
            <a:extLst>
              <a:ext uri="{FF2B5EF4-FFF2-40B4-BE49-F238E27FC236}">
                <a16:creationId xmlns:a16="http://schemas.microsoft.com/office/drawing/2014/main" id="{F8426FA3-CAFB-DD4F-9E93-8C83D5AD8CFA}"/>
              </a:ext>
            </a:extLst>
          </p:cNvPr>
          <p:cNvSpPr>
            <a:spLocks noGrp="1"/>
          </p:cNvSpPr>
          <p:nvPr>
            <p:ph type="body" sz="quarter" idx="13"/>
          </p:nvPr>
        </p:nvSpPr>
        <p:spPr>
          <a:xfrm>
            <a:off x="467999" y="936000"/>
            <a:ext cx="11157943" cy="664797"/>
          </a:xfrm>
        </p:spPr>
        <p:txBody>
          <a:bodyPr>
            <a:spAutoFit/>
          </a:bodyPr>
          <a:lstStyle/>
          <a:p>
            <a:pPr>
              <a:spcBef>
                <a:spcPts val="0"/>
              </a:spcBef>
            </a:pPr>
            <a:r>
              <a:rPr lang="en-US" dirty="0">
                <a:solidFill>
                  <a:schemeClr val="accent5"/>
                </a:solidFill>
              </a:rPr>
              <a:t>With TILAMAR</a:t>
            </a:r>
            <a:r>
              <a:rPr lang="en-US" baseline="30000" dirty="0">
                <a:solidFill>
                  <a:schemeClr val="accent5"/>
                </a:solidFill>
              </a:rPr>
              <a:t>®</a:t>
            </a:r>
            <a:r>
              <a:rPr lang="en-US" dirty="0">
                <a:solidFill>
                  <a:schemeClr val="accent5"/>
                </a:solidFill>
              </a:rPr>
              <a:t> PDO with NØØVISTA</a:t>
            </a:r>
            <a:r>
              <a:rPr lang="en-US" baseline="30000" dirty="0">
                <a:solidFill>
                  <a:schemeClr val="accent5"/>
                </a:solidFill>
              </a:rPr>
              <a:t>™</a:t>
            </a:r>
            <a:r>
              <a:rPr lang="en-US" dirty="0">
                <a:solidFill>
                  <a:schemeClr val="accent5"/>
                </a:solidFill>
              </a:rPr>
              <a:t>, </a:t>
            </a:r>
            <a:r>
              <a:rPr lang="en-GB" dirty="0">
                <a:solidFill>
                  <a:schemeClr val="accent5"/>
                </a:solidFill>
              </a:rPr>
              <a:t>VALVANCE</a:t>
            </a:r>
            <a:r>
              <a:rPr lang="en-GB" baseline="30000" dirty="0">
                <a:solidFill>
                  <a:schemeClr val="accent5"/>
                </a:solidFill>
              </a:rPr>
              <a:t>®</a:t>
            </a:r>
            <a:r>
              <a:rPr lang="en-GB" dirty="0">
                <a:solidFill>
                  <a:schemeClr val="accent5"/>
                </a:solidFill>
              </a:rPr>
              <a:t> Touch 210, Niacinamide PC, </a:t>
            </a:r>
          </a:p>
          <a:p>
            <a:pPr>
              <a:spcBef>
                <a:spcPts val="0"/>
              </a:spcBef>
            </a:pPr>
            <a:r>
              <a:rPr lang="en-GB" dirty="0">
                <a:solidFill>
                  <a:schemeClr val="accent5"/>
                </a:solidFill>
              </a:rPr>
              <a:t>D-Panthenol 75 L, B6 and </a:t>
            </a:r>
            <a:r>
              <a:rPr lang="en-US" dirty="0">
                <a:solidFill>
                  <a:schemeClr val="accent5"/>
                </a:solidFill>
              </a:rPr>
              <a:t>Vitamin B12 </a:t>
            </a:r>
            <a:r>
              <a:rPr lang="en-US" dirty="0" err="1">
                <a:solidFill>
                  <a:schemeClr val="accent5"/>
                </a:solidFill>
              </a:rPr>
              <a:t>cryst</a:t>
            </a:r>
            <a:endParaRPr lang="en-US" dirty="0">
              <a:solidFill>
                <a:schemeClr val="accent5"/>
              </a:solidFill>
            </a:endParaRPr>
          </a:p>
        </p:txBody>
      </p:sp>
      <p:sp>
        <p:nvSpPr>
          <p:cNvPr id="11" name="Rectangle 10">
            <a:extLst>
              <a:ext uri="{FF2B5EF4-FFF2-40B4-BE49-F238E27FC236}">
                <a16:creationId xmlns:a16="http://schemas.microsoft.com/office/drawing/2014/main" id="{0AE638F5-D721-584F-B235-16E77728AC11}"/>
              </a:ext>
            </a:extLst>
          </p:cNvPr>
          <p:cNvSpPr/>
          <p:nvPr/>
        </p:nvSpPr>
        <p:spPr>
          <a:xfrm>
            <a:off x="5023935" y="5119480"/>
            <a:ext cx="674865" cy="195814"/>
          </a:xfrm>
          <a:prstGeom prst="rect">
            <a:avLst/>
          </a:prstGeom>
        </p:spPr>
        <p:txBody>
          <a:bodyPr wrap="none" lIns="0" tIns="72000" rIns="0" bIns="0">
            <a:spAutoFit/>
          </a:bodyPr>
          <a:lstStyle/>
          <a:p>
            <a:pPr algn="just"/>
            <a:r>
              <a:rPr lang="en-US" sz="800" b="1" dirty="0">
                <a:latin typeface="Fira Sans" panose="020B0503050000020004" pitchFamily="34" charset="0"/>
              </a:rPr>
              <a:t>SK E 101720 10</a:t>
            </a:r>
          </a:p>
        </p:txBody>
      </p:sp>
      <p:graphicFrame>
        <p:nvGraphicFramePr>
          <p:cNvPr id="3" name="Table 2">
            <a:extLst>
              <a:ext uri="{FF2B5EF4-FFF2-40B4-BE49-F238E27FC236}">
                <a16:creationId xmlns:a16="http://schemas.microsoft.com/office/drawing/2014/main" id="{148FBA9A-85B8-4EFE-8CD9-0EC4ED9B661F}"/>
              </a:ext>
            </a:extLst>
          </p:cNvPr>
          <p:cNvGraphicFramePr>
            <a:graphicFrameLocks noGrp="1"/>
          </p:cNvGraphicFramePr>
          <p:nvPr>
            <p:extLst>
              <p:ext uri="{D42A27DB-BD31-4B8C-83A1-F6EECF244321}">
                <p14:modId xmlns:p14="http://schemas.microsoft.com/office/powerpoint/2010/main" val="3486047696"/>
              </p:ext>
            </p:extLst>
          </p:nvPr>
        </p:nvGraphicFramePr>
        <p:xfrm>
          <a:off x="468000" y="1980000"/>
          <a:ext cx="5230800" cy="3139480"/>
        </p:xfrm>
        <a:graphic>
          <a:graphicData uri="http://schemas.openxmlformats.org/drawingml/2006/table">
            <a:tbl>
              <a:tblPr/>
              <a:tblGrid>
                <a:gridCol w="230400">
                  <a:extLst>
                    <a:ext uri="{9D8B030D-6E8A-4147-A177-3AD203B41FA5}">
                      <a16:colId xmlns:a16="http://schemas.microsoft.com/office/drawing/2014/main" val="4290630279"/>
                    </a:ext>
                  </a:extLst>
                </a:gridCol>
                <a:gridCol w="1814400">
                  <a:extLst>
                    <a:ext uri="{9D8B030D-6E8A-4147-A177-3AD203B41FA5}">
                      <a16:colId xmlns:a16="http://schemas.microsoft.com/office/drawing/2014/main" val="3936312322"/>
                    </a:ext>
                  </a:extLst>
                </a:gridCol>
                <a:gridCol w="2721600">
                  <a:extLst>
                    <a:ext uri="{9D8B030D-6E8A-4147-A177-3AD203B41FA5}">
                      <a16:colId xmlns:a16="http://schemas.microsoft.com/office/drawing/2014/main" val="160317050"/>
                    </a:ext>
                  </a:extLst>
                </a:gridCol>
                <a:gridCol w="464400">
                  <a:extLst>
                    <a:ext uri="{9D8B030D-6E8A-4147-A177-3AD203B41FA5}">
                      <a16:colId xmlns:a16="http://schemas.microsoft.com/office/drawing/2014/main" val="2972909980"/>
                    </a:ext>
                  </a:extLst>
                </a:gridCol>
              </a:tblGrid>
              <a:tr h="0">
                <a:tc>
                  <a:txBody>
                    <a:bodyPr/>
                    <a:lstStyle/>
                    <a:p>
                      <a:pPr algn="ctr" rtl="0" fontAlgn="base"/>
                      <a:endParaRPr lang="en-GB" sz="800" b="0" i="0" dirty="0">
                        <a:solidFill>
                          <a:schemeClr val="bg1"/>
                        </a:solidFill>
                        <a:effectLst/>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pt-BR" sz="800" b="0" i="0" dirty="0">
                          <a:solidFill>
                            <a:schemeClr val="bg1"/>
                          </a:solidFill>
                          <a:latin typeface="Fira Sans Medium" panose="020B0503050000020004" pitchFamily="34" charset="0"/>
                        </a:rPr>
                        <a:t>INGREDIENTS</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pt-BR" sz="800" b="0" i="0" dirty="0">
                          <a:solidFill>
                            <a:schemeClr val="bg1"/>
                          </a:solidFill>
                          <a:latin typeface="Fira Sans Medium" panose="020B0503050000020004" pitchFamily="34" charset="0"/>
                        </a:rPr>
                        <a:t>INCI NAME </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pt-BR" sz="800" b="0" i="0" dirty="0">
                          <a:solidFill>
                            <a:schemeClr val="bg1"/>
                          </a:solidFill>
                          <a:latin typeface="Fira Sans Medium" panose="020B0503050000020004" pitchFamily="34" charset="0"/>
                        </a:rPr>
                        <a:t>% </a:t>
                      </a:r>
                      <a:r>
                        <a:rPr lang="pt-BR" sz="800" b="0" i="0" dirty="0" err="1">
                          <a:solidFill>
                            <a:schemeClr val="bg1"/>
                          </a:solidFill>
                          <a:latin typeface="Fira Sans Medium" panose="020B0503050000020004" pitchFamily="34" charset="0"/>
                        </a:rPr>
                        <a:t>w</a:t>
                      </a:r>
                      <a:r>
                        <a:rPr lang="pt-BR" sz="800" b="0" i="0" dirty="0">
                          <a:solidFill>
                            <a:schemeClr val="bg1"/>
                          </a:solidFill>
                          <a:latin typeface="Fira Sans Medium" panose="020B0503050000020004" pitchFamily="34" charset="0"/>
                        </a:rPr>
                        <a:t>/</a:t>
                      </a:r>
                      <a:r>
                        <a:rPr lang="pt-BR" sz="800" b="0" i="0" dirty="0" err="1">
                          <a:solidFill>
                            <a:schemeClr val="bg1"/>
                          </a:solidFill>
                          <a:latin typeface="Fira Sans Medium" panose="020B0503050000020004" pitchFamily="34" charset="0"/>
                        </a:rPr>
                        <a:t>w</a:t>
                      </a: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797406532"/>
                  </a:ext>
                </a:extLst>
              </a:tr>
              <a:tr h="0">
                <a:tc>
                  <a:txBody>
                    <a:bodyPr/>
                    <a:lstStyle/>
                    <a:p>
                      <a:pPr algn="ctr" rtl="0" fontAlgn="base"/>
                      <a:r>
                        <a:rPr lang="en-GB" sz="800" b="0" i="0" dirty="0">
                          <a:solidFill>
                            <a:schemeClr val="bg1"/>
                          </a:solidFill>
                          <a:effectLst/>
                          <a:latin typeface="Fira Sans Medium" panose="020B0503050000020004" pitchFamily="34" charset="0"/>
                        </a:rPr>
                        <a:t>A</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tx1"/>
                          </a:solidFill>
                          <a:effectLst/>
                          <a:latin typeface="Fira Sans" panose="020B0503050000020004" pitchFamily="34" charset="0"/>
                        </a:rPr>
                        <a:t>Water Dem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a:solidFill>
                            <a:schemeClr val="tx1"/>
                          </a:solidFill>
                          <a:effectLst/>
                          <a:latin typeface="Fira Sans" panose="020B0503050000020004" pitchFamily="34" charset="0"/>
                        </a:rPr>
                        <a:t>AQUA </a:t>
                      </a:r>
                      <a:endParaRPr lang="en-GB" sz="800" b="0" i="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tx1"/>
                          </a:solidFill>
                          <a:effectLst/>
                          <a:latin typeface="Fira Sans" panose="020B0503050000020004" pitchFamily="34" charset="0"/>
                        </a:rPr>
                        <a:t>78,490 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545843792"/>
                  </a:ext>
                </a:extLst>
              </a:tr>
              <a:tr h="0">
                <a:tc>
                  <a:txBody>
                    <a:bodyPr/>
                    <a:lstStyle/>
                    <a:p>
                      <a:pPr algn="ctr" rtl="0" fontAlgn="base"/>
                      <a:r>
                        <a:rPr lang="en-GB" sz="800" b="0" i="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solidFill>
                            <a:schemeClr val="tx1"/>
                          </a:solidFill>
                          <a:effectLst/>
                          <a:latin typeface="Fira Sans" panose="020B0503050000020004" pitchFamily="34" charset="0"/>
                        </a:rPr>
                        <a:t>Ecogel</a:t>
                      </a:r>
                      <a:r>
                        <a:rPr lang="en-GB" sz="800" b="0" i="0" dirty="0">
                          <a:solidFill>
                            <a:schemeClr val="tx1"/>
                          </a:solidFill>
                          <a:effectLst/>
                          <a:latin typeface="Calibri" panose="020F0502020204030204" pitchFamily="34" charset="0"/>
                        </a:rPr>
                        <a:t>™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US" sz="800" b="0" i="0" dirty="0">
                          <a:solidFill>
                            <a:schemeClr val="tx1"/>
                          </a:solidFill>
                          <a:effectLst/>
                          <a:latin typeface="Fira Sans" panose="020B0503050000020004" pitchFamily="34" charset="0"/>
                        </a:rPr>
                        <a:t>LYSOLECITHIN, SCLEROTIUM GUM, PULLULAN, XANTHAN GUM </a:t>
                      </a:r>
                      <a:endParaRPr lang="en-US"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tx1"/>
                          </a:solidFill>
                          <a:effectLst/>
                          <a:latin typeface="Fira Sans" panose="020B0503050000020004" pitchFamily="34" charset="0"/>
                        </a:rPr>
                        <a:t>2,500</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964757382"/>
                  </a:ext>
                </a:extLst>
              </a:tr>
              <a:tr h="0">
                <a:tc>
                  <a:txBody>
                    <a:bodyPr/>
                    <a:lstStyle/>
                    <a:p>
                      <a:pPr algn="ctr" rtl="0" fontAlgn="base"/>
                      <a:r>
                        <a:rPr lang="en-GB" sz="800" b="0" i="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bg2"/>
                          </a:solidFill>
                          <a:effectLst/>
                          <a:latin typeface="Fira Sans Medium" panose="020B0503050000020004" pitchFamily="34" charset="0"/>
                        </a:rPr>
                        <a:t>TILAMAR® PDO with NØØVISTA™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bg2"/>
                          </a:solidFill>
                          <a:effectLst/>
                          <a:latin typeface="Fira Sans Medium" panose="020B0503050000020004" pitchFamily="34" charset="0"/>
                        </a:rPr>
                        <a:t>PROPANEDIOL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bg2"/>
                          </a:solidFill>
                          <a:effectLst/>
                          <a:latin typeface="Fira Sans Medium" panose="020B0503050000020004" pitchFamily="34" charset="0"/>
                        </a:rPr>
                        <a:t>3,000 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2314994676"/>
                  </a:ext>
                </a:extLst>
              </a:tr>
              <a:tr h="215590">
                <a:tc>
                  <a:txBody>
                    <a:bodyPr/>
                    <a:lstStyle/>
                    <a:p>
                      <a:pPr algn="ctr" rtl="0" fontAlgn="base"/>
                      <a:r>
                        <a:rPr lang="en-GB" sz="800" b="0" i="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solidFill>
                            <a:schemeClr val="tx1"/>
                          </a:solidFill>
                          <a:effectLst/>
                          <a:latin typeface="Fira Sans" panose="020B0503050000020004" pitchFamily="34" charset="0"/>
                        </a:rPr>
                        <a:t>Dermosoft</a:t>
                      </a:r>
                      <a:r>
                        <a:rPr lang="en-GB" sz="800" b="0" i="0" dirty="0">
                          <a:solidFill>
                            <a:schemeClr val="tx1"/>
                          </a:solidFill>
                          <a:effectLst/>
                          <a:latin typeface="Calibri" panose="020F0502020204030204" pitchFamily="34" charset="0"/>
                        </a:rPr>
                        <a:t>®</a:t>
                      </a:r>
                      <a:r>
                        <a:rPr lang="en-GB" sz="800" b="0" i="0" dirty="0">
                          <a:solidFill>
                            <a:schemeClr val="tx1"/>
                          </a:solidFill>
                          <a:effectLst/>
                          <a:latin typeface="Fira Sans" panose="020B0503050000020004" pitchFamily="34" charset="0"/>
                        </a:rPr>
                        <a:t> </a:t>
                      </a:r>
                      <a:r>
                        <a:rPr lang="en-GB" sz="800" b="0" i="0" dirty="0" err="1">
                          <a:solidFill>
                            <a:schemeClr val="tx1"/>
                          </a:solidFill>
                          <a:effectLst/>
                          <a:latin typeface="Fira Sans" panose="020B0503050000020004" pitchFamily="34" charset="0"/>
                        </a:rPr>
                        <a:t>Octiol</a:t>
                      </a:r>
                      <a:r>
                        <a:rPr lang="en-GB" sz="800" b="0" i="0" dirty="0">
                          <a:solidFill>
                            <a:schemeClr val="tx1"/>
                          </a:solidFill>
                          <a:effectLst/>
                          <a:latin typeface="Fira Sans" panose="020B0503050000020004" pitchFamily="34" charset="0"/>
                        </a:rPr>
                        <a:t>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a:solidFill>
                            <a:schemeClr val="tx1"/>
                          </a:solidFill>
                          <a:effectLst/>
                          <a:latin typeface="Fira Sans" panose="020B0503050000020004" pitchFamily="34" charset="0"/>
                        </a:rPr>
                        <a:t>CAPRYLYL GLYCOL </a:t>
                      </a:r>
                      <a:endParaRPr lang="en-GB" sz="800" b="0" i="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tx1"/>
                          </a:solidFill>
                          <a:effectLst/>
                          <a:latin typeface="Fira Sans" panose="020B0503050000020004" pitchFamily="34" charset="0"/>
                        </a:rPr>
                        <a:t>0,200 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2550593099"/>
                  </a:ext>
                </a:extLst>
              </a:tr>
              <a:tr h="0">
                <a:tc>
                  <a:txBody>
                    <a:bodyPr/>
                    <a:lstStyle/>
                    <a:p>
                      <a:pPr algn="ctr" rtl="0" fontAlgn="base"/>
                      <a:r>
                        <a:rPr lang="en-GB" sz="800" b="0" i="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l" rtl="0" fontAlgn="base"/>
                      <a:r>
                        <a:rPr lang="en-GB" sz="800" b="0" i="0">
                          <a:solidFill>
                            <a:schemeClr val="tx1"/>
                          </a:solidFill>
                          <a:effectLst/>
                          <a:latin typeface="Fira Sans" panose="020B0503050000020004" pitchFamily="34" charset="0"/>
                        </a:rPr>
                        <a:t>Cosphaderm</a:t>
                      </a:r>
                      <a:r>
                        <a:rPr lang="en-GB" sz="800" b="0" i="0">
                          <a:solidFill>
                            <a:schemeClr val="tx1"/>
                          </a:solidFill>
                          <a:effectLst/>
                          <a:latin typeface="Calibri" panose="020F0502020204030204" pitchFamily="34" charset="0"/>
                        </a:rPr>
                        <a:t>®</a:t>
                      </a:r>
                      <a:r>
                        <a:rPr lang="en-GB" sz="800" b="0" i="0">
                          <a:solidFill>
                            <a:schemeClr val="tx1"/>
                          </a:solidFill>
                          <a:effectLst/>
                          <a:latin typeface="Fira Sans" panose="020B0503050000020004" pitchFamily="34" charset="0"/>
                        </a:rPr>
                        <a:t> Pentiol natural </a:t>
                      </a:r>
                      <a:endParaRPr lang="en-GB" sz="800" b="0" i="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tx1"/>
                          </a:solidFill>
                          <a:effectLst/>
                          <a:latin typeface="Fira Sans" panose="020B0503050000020004" pitchFamily="34" charset="0"/>
                        </a:rPr>
                        <a:t>PENTYLENE GLYCOL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tx1"/>
                          </a:solidFill>
                          <a:effectLst/>
                          <a:latin typeface="Fira Sans" panose="020B0503050000020004" pitchFamily="34" charset="0"/>
                        </a:rPr>
                        <a:t>3,000 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2859230132"/>
                  </a:ext>
                </a:extLst>
              </a:tr>
              <a:tr h="215590">
                <a:tc>
                  <a:txBody>
                    <a:bodyPr/>
                    <a:lstStyle/>
                    <a:p>
                      <a:pPr algn="ctr" rtl="0" fontAlgn="base"/>
                      <a:r>
                        <a:rPr lang="en-GB" sz="800" b="0" i="0" dirty="0">
                          <a:solidFill>
                            <a:schemeClr val="bg1"/>
                          </a:solidFill>
                          <a:effectLst/>
                          <a:latin typeface="Fira Sans Medium" panose="020B0503050000020004" pitchFamily="34" charset="0"/>
                        </a:rPr>
                        <a:t>B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a:solidFill>
                            <a:schemeClr val="tx1"/>
                          </a:solidFill>
                          <a:effectLst/>
                          <a:latin typeface="Fira Sans" panose="020B0503050000020004" pitchFamily="34" charset="0"/>
                        </a:rPr>
                        <a:t>Myritol</a:t>
                      </a:r>
                      <a:r>
                        <a:rPr lang="en-GB" sz="800" b="0" i="0">
                          <a:solidFill>
                            <a:schemeClr val="tx1"/>
                          </a:solidFill>
                          <a:effectLst/>
                          <a:latin typeface="Calibri" panose="020F0502020204030204" pitchFamily="34" charset="0"/>
                        </a:rPr>
                        <a:t>®</a:t>
                      </a:r>
                      <a:r>
                        <a:rPr lang="en-GB" sz="800" b="0" i="0">
                          <a:solidFill>
                            <a:schemeClr val="tx1"/>
                          </a:solidFill>
                          <a:effectLst/>
                          <a:latin typeface="Fira Sans" panose="020B0503050000020004" pitchFamily="34" charset="0"/>
                        </a:rPr>
                        <a:t> 318 </a:t>
                      </a:r>
                      <a:endParaRPr lang="en-GB" sz="800" b="0" i="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a:solidFill>
                            <a:schemeClr val="tx1"/>
                          </a:solidFill>
                          <a:effectLst/>
                          <a:latin typeface="Fira Sans" panose="020B0503050000020004" pitchFamily="34" charset="0"/>
                        </a:rPr>
                        <a:t>CAPRYLIC/CAPRIC TRIGLYCERIDE </a:t>
                      </a:r>
                      <a:endParaRPr lang="en-GB" sz="800" b="0" i="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tx1"/>
                          </a:solidFill>
                          <a:effectLst/>
                          <a:latin typeface="Fira Sans" panose="020B0503050000020004" pitchFamily="34" charset="0"/>
                        </a:rPr>
                        <a:t>5,000 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27647168"/>
                  </a:ext>
                </a:extLst>
              </a:tr>
              <a:tr h="0">
                <a:tc>
                  <a:txBody>
                    <a:bodyPr/>
                    <a:lstStyle/>
                    <a:p>
                      <a:pPr algn="ctr" rtl="0" fontAlgn="base"/>
                      <a:r>
                        <a:rPr lang="en-GB" sz="800" b="0" i="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l" rtl="0" fontAlgn="base"/>
                      <a:r>
                        <a:rPr lang="fr-FR" sz="800" b="0" i="0" dirty="0" err="1">
                          <a:solidFill>
                            <a:schemeClr val="tx1"/>
                          </a:solidFill>
                          <a:effectLst/>
                          <a:latin typeface="Fira Sans" panose="020B0503050000020004" pitchFamily="34" charset="0"/>
                        </a:rPr>
                        <a:t>Perfume</a:t>
                      </a:r>
                      <a:r>
                        <a:rPr lang="fr-FR" sz="800" b="0" i="0" dirty="0">
                          <a:solidFill>
                            <a:schemeClr val="tx1"/>
                          </a:solidFill>
                          <a:effectLst/>
                          <a:latin typeface="Fira Sans" panose="020B0503050000020004" pitchFamily="34" charset="0"/>
                        </a:rPr>
                        <a:t> Fleur de peau RS90514 </a:t>
                      </a:r>
                      <a:endParaRPr lang="fr-FR"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a:solidFill>
                            <a:schemeClr val="tx1"/>
                          </a:solidFill>
                          <a:effectLst/>
                          <a:latin typeface="Fira Sans" panose="020B0503050000020004" pitchFamily="34" charset="0"/>
                        </a:rPr>
                        <a:t>PARFUM </a:t>
                      </a:r>
                      <a:endParaRPr lang="en-GB" sz="800" b="0" i="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tx1"/>
                          </a:solidFill>
                          <a:effectLst/>
                          <a:latin typeface="Fira Sans" panose="020B0503050000020004" pitchFamily="34" charset="0"/>
                        </a:rPr>
                        <a:t>0,150</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824394670"/>
                  </a:ext>
                </a:extLst>
              </a:tr>
              <a:tr h="0">
                <a:tc>
                  <a:txBody>
                    <a:bodyPr/>
                    <a:lstStyle/>
                    <a:p>
                      <a:pPr algn="ctr" rtl="0" fontAlgn="base"/>
                      <a:r>
                        <a:rPr lang="en-GB" sz="800" b="0" i="0" dirty="0">
                          <a:solidFill>
                            <a:schemeClr val="bg1"/>
                          </a:solidFill>
                          <a:effectLst/>
                          <a:latin typeface="Fira Sans Medium" panose="020B0503050000020004" pitchFamily="34" charset="0"/>
                        </a:rPr>
                        <a:t>C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bg2"/>
                          </a:solidFill>
                          <a:effectLst/>
                          <a:latin typeface="Fira Sans Medium" panose="020B0503050000020004" pitchFamily="34" charset="0"/>
                        </a:rPr>
                        <a:t>VALVANCE® </a:t>
                      </a:r>
                      <a:r>
                        <a:rPr lang="en-GB" sz="800" b="0" i="1" dirty="0">
                          <a:solidFill>
                            <a:schemeClr val="bg2"/>
                          </a:solidFill>
                          <a:effectLst/>
                          <a:latin typeface="Fira Sans Medium" panose="020B0503050000020004" pitchFamily="34" charset="0"/>
                        </a:rPr>
                        <a:t>Touch</a:t>
                      </a:r>
                      <a:r>
                        <a:rPr lang="en-GB" sz="800" b="0" i="0" dirty="0">
                          <a:solidFill>
                            <a:schemeClr val="bg2"/>
                          </a:solidFill>
                          <a:effectLst/>
                          <a:latin typeface="Fira Sans Medium" panose="020B0503050000020004" pitchFamily="34" charset="0"/>
                        </a:rPr>
                        <a:t> 210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bg2"/>
                          </a:solidFill>
                          <a:effectLst/>
                          <a:latin typeface="Fira Sans Medium" panose="020B0503050000020004" pitchFamily="34" charset="0"/>
                        </a:rPr>
                        <a:t>SILICA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bg2"/>
                          </a:solidFill>
                          <a:effectLst/>
                          <a:latin typeface="Fira Sans Medium" panose="020B0503050000020004" pitchFamily="34" charset="0"/>
                        </a:rPr>
                        <a:t>1,000 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295558913"/>
                  </a:ext>
                </a:extLst>
              </a:tr>
              <a:tr h="215590">
                <a:tc>
                  <a:txBody>
                    <a:bodyPr/>
                    <a:lstStyle/>
                    <a:p>
                      <a:pPr algn="ctr" rtl="0" fontAlgn="base"/>
                      <a:r>
                        <a:rPr lang="en-GB" sz="800" b="0" i="0" dirty="0">
                          <a:solidFill>
                            <a:schemeClr val="bg1"/>
                          </a:solidFill>
                          <a:effectLst/>
                          <a:latin typeface="Fira Sans Medium" panose="020B0503050000020004" pitchFamily="34" charset="0"/>
                        </a:rPr>
                        <a:t>D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6"/>
                          </a:solidFill>
                          <a:effectLst/>
                          <a:latin typeface="Fira Sans Medium" panose="020B0503050000020004" pitchFamily="34" charset="0"/>
                        </a:rPr>
                        <a:t>Niacinamide PC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a:solidFill>
                            <a:schemeClr val="accent6"/>
                          </a:solidFill>
                          <a:effectLst/>
                          <a:latin typeface="Fira Sans Medium" panose="020B0503050000020004" pitchFamily="34" charset="0"/>
                        </a:rPr>
                        <a:t>NIACINAMIDE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6"/>
                          </a:solidFill>
                          <a:effectLst/>
                          <a:latin typeface="Fira Sans Medium" panose="020B0503050000020004" pitchFamily="34" charset="0"/>
                        </a:rPr>
                        <a:t>4,000 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861367835"/>
                  </a:ext>
                </a:extLst>
              </a:tr>
              <a:tr h="215590">
                <a:tc>
                  <a:txBody>
                    <a:bodyPr/>
                    <a:lstStyle/>
                    <a:p>
                      <a:pPr algn="ctr" rtl="0" fontAlgn="base"/>
                      <a:r>
                        <a:rPr lang="en-GB" sz="800" b="0" i="0" dirty="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a:solidFill>
                            <a:schemeClr val="accent6"/>
                          </a:solidFill>
                          <a:effectLst/>
                          <a:latin typeface="Fira Sans Medium" panose="020B0503050000020004" pitchFamily="34" charset="0"/>
                        </a:rPr>
                        <a:t>D-Panthenol 75 L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6"/>
                          </a:solidFill>
                          <a:effectLst/>
                          <a:latin typeface="Fira Sans Medium" panose="020B0503050000020004" pitchFamily="34" charset="0"/>
                        </a:rPr>
                        <a:t>PANTHENOL, AQUA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6"/>
                          </a:solidFill>
                          <a:effectLst/>
                          <a:latin typeface="Fira Sans Medium" panose="020B0503050000020004" pitchFamily="34" charset="0"/>
                        </a:rPr>
                        <a:t>2,000 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3401280684"/>
                  </a:ext>
                </a:extLst>
              </a:tr>
              <a:tr h="0">
                <a:tc>
                  <a:txBody>
                    <a:bodyPr/>
                    <a:lstStyle/>
                    <a:p>
                      <a:pPr algn="ctr" rtl="0" fontAlgn="base"/>
                      <a:r>
                        <a:rPr lang="en-GB" sz="800" b="0" i="0" dirty="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6"/>
                          </a:solidFill>
                          <a:effectLst/>
                          <a:latin typeface="Fira Sans Medium" panose="020B0503050000020004" pitchFamily="34" charset="0"/>
                        </a:rPr>
                        <a:t>PYRIDOXINE HYDROCHLORIDE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6"/>
                          </a:solidFill>
                          <a:effectLst/>
                          <a:latin typeface="Fira Sans Medium" panose="020B0503050000020004" pitchFamily="34" charset="0"/>
                        </a:rPr>
                        <a:t>PYRIDOXINE HCL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6"/>
                          </a:solidFill>
                          <a:effectLst/>
                          <a:latin typeface="Fira Sans Medium" panose="020B0503050000020004" pitchFamily="34" charset="0"/>
                        </a:rPr>
                        <a:t>0,200 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993766692"/>
                  </a:ext>
                </a:extLst>
              </a:tr>
              <a:tr h="0">
                <a:tc>
                  <a:txBody>
                    <a:bodyPr/>
                    <a:lstStyle/>
                    <a:p>
                      <a:pPr algn="ctr" rtl="0" fontAlgn="base"/>
                      <a:r>
                        <a:rPr lang="en-GB" sz="800" b="0" i="0" dirty="0">
                          <a:solidFill>
                            <a:schemeClr val="bg1"/>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6"/>
                          </a:solidFill>
                          <a:effectLst/>
                          <a:latin typeface="Fira Sans Medium" panose="020B0503050000020004" pitchFamily="34" charset="0"/>
                        </a:rPr>
                        <a:t>Vitamin B12 </a:t>
                      </a:r>
                      <a:r>
                        <a:rPr lang="en-GB" sz="800" b="0" i="0" dirty="0" err="1">
                          <a:solidFill>
                            <a:schemeClr val="accent6"/>
                          </a:solidFill>
                          <a:effectLst/>
                          <a:latin typeface="Fira Sans Medium" panose="020B0503050000020004" pitchFamily="34" charset="0"/>
                        </a:rPr>
                        <a:t>cryst</a:t>
                      </a:r>
                      <a:endParaRPr lang="en-GB" sz="800" b="0" i="0" dirty="0">
                        <a:solidFill>
                          <a:schemeClr val="accent6"/>
                        </a:solidFill>
                        <a:effectLst/>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6"/>
                          </a:solidFill>
                          <a:effectLst/>
                          <a:latin typeface="Fira Sans Medium" panose="020B0503050000020004" pitchFamily="34" charset="0"/>
                        </a:rPr>
                        <a:t>CYANOCOBALAMIN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6"/>
                          </a:solidFill>
                          <a:effectLst/>
                          <a:latin typeface="Fira Sans Medium" panose="020B0503050000020004" pitchFamily="34" charset="0"/>
                        </a:rPr>
                        <a:t>0,010 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3450428730"/>
                  </a:ext>
                </a:extLst>
              </a:tr>
              <a:tr h="0">
                <a:tc>
                  <a:txBody>
                    <a:bodyPr/>
                    <a:lstStyle/>
                    <a:p>
                      <a:pPr algn="ctr" rtl="0" fontAlgn="base"/>
                      <a:r>
                        <a:rPr lang="en-GB" sz="800" b="0" i="0" dirty="0">
                          <a:solidFill>
                            <a:schemeClr val="bg1"/>
                          </a:solidFill>
                          <a:effectLst/>
                          <a:latin typeface="Fira Sans Medium" panose="020B0503050000020004" pitchFamily="34" charset="0"/>
                        </a:rPr>
                        <a:t>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tx1"/>
                          </a:solidFill>
                          <a:effectLst/>
                          <a:latin typeface="Fira Sans" panose="020B0503050000020004" pitchFamily="34" charset="0"/>
                        </a:rPr>
                        <a:t>Sodium Hydroxide 10% Solution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a:solidFill>
                            <a:schemeClr val="tx1"/>
                          </a:solidFill>
                          <a:effectLst/>
                          <a:latin typeface="Fira Sans" panose="020B0503050000020004" pitchFamily="34" charset="0"/>
                        </a:rPr>
                        <a:t>SODIUM HYDROXIDE, AQUA </a:t>
                      </a:r>
                      <a:endParaRPr lang="en-GB" sz="800" b="0" i="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tx1"/>
                          </a:solidFill>
                          <a:effectLst/>
                          <a:latin typeface="Fira Sans" panose="020B0503050000020004" pitchFamily="34" charset="0"/>
                        </a:rPr>
                        <a:t>0,450 </a:t>
                      </a:r>
                      <a:endParaRPr lang="en-GB" sz="800" b="0" i="0" dirty="0">
                        <a:solidFill>
                          <a:schemeClr val="tx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761519152"/>
                  </a:ext>
                </a:extLst>
              </a:tr>
            </a:tbl>
          </a:graphicData>
        </a:graphic>
      </p:graphicFrame>
    </p:spTree>
    <p:extLst>
      <p:ext uri="{BB962C8B-B14F-4D97-AF65-F5344CB8AC3E}">
        <p14:creationId xmlns:p14="http://schemas.microsoft.com/office/powerpoint/2010/main" val="368075370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ela 12">
            <a:extLst>
              <a:ext uri="{FF2B5EF4-FFF2-40B4-BE49-F238E27FC236}">
                <a16:creationId xmlns:a16="http://schemas.microsoft.com/office/drawing/2014/main" id="{F9962BD0-8548-4E45-BF97-B2BFCC30E339}"/>
              </a:ext>
            </a:extLst>
          </p:cNvPr>
          <p:cNvGraphicFramePr>
            <a:graphicFrameLocks noGrp="1"/>
          </p:cNvGraphicFramePr>
          <p:nvPr>
            <p:extLst>
              <p:ext uri="{D42A27DB-BD31-4B8C-83A1-F6EECF244321}">
                <p14:modId xmlns:p14="http://schemas.microsoft.com/office/powerpoint/2010/main" val="3854468314"/>
              </p:ext>
            </p:extLst>
          </p:nvPr>
        </p:nvGraphicFramePr>
        <p:xfrm>
          <a:off x="468000" y="1980000"/>
          <a:ext cx="5230648" cy="3907680"/>
        </p:xfrm>
        <a:graphic>
          <a:graphicData uri="http://schemas.openxmlformats.org/drawingml/2006/table">
            <a:tbl>
              <a:tblPr firstRow="1" bandRow="1">
                <a:tableStyleId>{5940675A-B579-460E-94D1-54222C63F5DA}</a:tableStyleId>
              </a:tblPr>
              <a:tblGrid>
                <a:gridCol w="229105">
                  <a:extLst>
                    <a:ext uri="{9D8B030D-6E8A-4147-A177-3AD203B41FA5}">
                      <a16:colId xmlns:a16="http://schemas.microsoft.com/office/drawing/2014/main" val="2113726909"/>
                    </a:ext>
                  </a:extLst>
                </a:gridCol>
                <a:gridCol w="1814286">
                  <a:extLst>
                    <a:ext uri="{9D8B030D-6E8A-4147-A177-3AD203B41FA5}">
                      <a16:colId xmlns:a16="http://schemas.microsoft.com/office/drawing/2014/main" val="506044725"/>
                    </a:ext>
                  </a:extLst>
                </a:gridCol>
                <a:gridCol w="2721428">
                  <a:extLst>
                    <a:ext uri="{9D8B030D-6E8A-4147-A177-3AD203B41FA5}">
                      <a16:colId xmlns:a16="http://schemas.microsoft.com/office/drawing/2014/main" val="2424760099"/>
                    </a:ext>
                  </a:extLst>
                </a:gridCol>
                <a:gridCol w="465829">
                  <a:extLst>
                    <a:ext uri="{9D8B030D-6E8A-4147-A177-3AD203B41FA5}">
                      <a16:colId xmlns:a16="http://schemas.microsoft.com/office/drawing/2014/main" val="3560525271"/>
                    </a:ext>
                  </a:extLst>
                </a:gridCol>
              </a:tblGrid>
              <a:tr h="180881">
                <a:tc>
                  <a:txBody>
                    <a:bodyPr/>
                    <a:lstStyle/>
                    <a:p>
                      <a:pPr algn="ctr"/>
                      <a:endParaRPr lang="pt-BR" sz="800" b="0" i="0" dirty="0">
                        <a:solidFill>
                          <a:srgbClr val="2A374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pt-BR" sz="800" b="0" i="0" dirty="0">
                          <a:solidFill>
                            <a:schemeClr val="bg1"/>
                          </a:solidFill>
                          <a:latin typeface="Fira Sans Medium" panose="020B0503050000020004" pitchFamily="34" charset="0"/>
                        </a:rPr>
                        <a:t>INGREDIENTS</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r>
                        <a:rPr lang="pt-BR" sz="800" b="0" i="0" dirty="0">
                          <a:solidFill>
                            <a:schemeClr val="bg1"/>
                          </a:solidFill>
                          <a:latin typeface="Fira Sans Medium" panose="020B0503050000020004" pitchFamily="34" charset="0"/>
                        </a:rPr>
                        <a:t>INCI NAME </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pt-BR" sz="800" b="0" i="0" dirty="0">
                          <a:solidFill>
                            <a:schemeClr val="bg1"/>
                          </a:solidFill>
                          <a:latin typeface="Fira Sans Medium" panose="020B0503050000020004" pitchFamily="34" charset="0"/>
                        </a:rPr>
                        <a:t>% </a:t>
                      </a:r>
                      <a:r>
                        <a:rPr lang="pt-BR" sz="800" b="0" i="0" dirty="0" err="1">
                          <a:solidFill>
                            <a:schemeClr val="bg1"/>
                          </a:solidFill>
                          <a:latin typeface="Fira Sans Medium" panose="020B0503050000020004" pitchFamily="34" charset="0"/>
                        </a:rPr>
                        <a:t>w</a:t>
                      </a:r>
                      <a:r>
                        <a:rPr lang="pt-BR" sz="800" b="0" i="0" dirty="0">
                          <a:solidFill>
                            <a:schemeClr val="bg1"/>
                          </a:solidFill>
                          <a:latin typeface="Fira Sans Medium" panose="020B0503050000020004" pitchFamily="34" charset="0"/>
                        </a:rPr>
                        <a:t>/</a:t>
                      </a:r>
                      <a:r>
                        <a:rPr lang="pt-BR" sz="800" b="0" i="0" dirty="0" err="1">
                          <a:solidFill>
                            <a:schemeClr val="bg1"/>
                          </a:solidFill>
                          <a:latin typeface="Fira Sans Medium" panose="020B0503050000020004" pitchFamily="34" charset="0"/>
                        </a:rPr>
                        <a:t>w</a:t>
                      </a: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077128718"/>
                  </a:ext>
                </a:extLst>
              </a:tr>
              <a:tr h="180881">
                <a:tc>
                  <a:txBody>
                    <a:bodyPr/>
                    <a:lstStyle/>
                    <a:p>
                      <a:pPr algn="ctr"/>
                      <a:r>
                        <a:rPr lang="pt-BR" sz="800" b="0" i="0" dirty="0">
                          <a:solidFill>
                            <a:schemeClr val="bg1"/>
                          </a:solidFill>
                          <a:latin typeface="Fira Sans Medium" panose="020B0503050000020004" pitchFamily="34" charset="0"/>
                        </a:rPr>
                        <a:t>A</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effectLst/>
                          <a:latin typeface="Fira Sans" panose="020B0503050000020004" pitchFamily="34" charset="0"/>
                        </a:rPr>
                        <a:t>Water Dem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AQUA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26,17 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256671060"/>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effectLst/>
                          <a:latin typeface="Fira Sans" panose="020B0503050000020004" pitchFamily="34" charset="0"/>
                        </a:rPr>
                        <a:t>Cosphaderm</a:t>
                      </a:r>
                      <a:r>
                        <a:rPr lang="en-GB" sz="800" b="0" i="0" dirty="0">
                          <a:effectLst/>
                          <a:latin typeface="Fira Sans" panose="020B0503050000020004" pitchFamily="34" charset="0"/>
                        </a:rPr>
                        <a:t>® </a:t>
                      </a:r>
                      <a:r>
                        <a:rPr lang="en-GB" sz="800" b="0" i="0" dirty="0" err="1">
                          <a:effectLst/>
                          <a:latin typeface="Fira Sans" panose="020B0503050000020004" pitchFamily="34" charset="0"/>
                        </a:rPr>
                        <a:t>Pentiol</a:t>
                      </a:r>
                      <a:r>
                        <a:rPr lang="en-GB" sz="800" b="0" i="0" dirty="0">
                          <a:effectLst/>
                          <a:latin typeface="Fira Sans" panose="020B0503050000020004" pitchFamily="34" charset="0"/>
                        </a:rPr>
                        <a:t> natural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PENTYLENE GLYCOL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3,00 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3395673670"/>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bg2"/>
                          </a:solidFill>
                          <a:effectLst/>
                          <a:latin typeface="Fira Sans Medium" panose="020B0503050000020004" pitchFamily="34" charset="0"/>
                        </a:rPr>
                        <a:t>TILAMAR</a:t>
                      </a:r>
                      <a:r>
                        <a:rPr lang="en-GB" sz="800" b="0" i="0" baseline="30000" dirty="0">
                          <a:solidFill>
                            <a:schemeClr val="bg2"/>
                          </a:solidFill>
                          <a:effectLst/>
                          <a:latin typeface="Fira Sans Medium" panose="020B0503050000020004" pitchFamily="34" charset="0"/>
                        </a:rPr>
                        <a:t>®</a:t>
                      </a:r>
                      <a:r>
                        <a:rPr lang="en-GB" sz="800" b="0" i="0" dirty="0">
                          <a:solidFill>
                            <a:schemeClr val="bg2"/>
                          </a:solidFill>
                          <a:effectLst/>
                          <a:latin typeface="Fira Sans Medium" panose="020B0503050000020004" pitchFamily="34" charset="0"/>
                        </a:rPr>
                        <a:t> PDO with NØØVISTA</a:t>
                      </a:r>
                      <a:r>
                        <a:rPr lang="en-GB" sz="800" b="0" i="0" baseline="30000" dirty="0">
                          <a:solidFill>
                            <a:schemeClr val="bg2"/>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bg2"/>
                          </a:solidFill>
                          <a:effectLst/>
                          <a:latin typeface="Fira Sans Medium" panose="020B0503050000020004" pitchFamily="34" charset="0"/>
                        </a:rPr>
                        <a:t>PROPANEDIOL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bg2"/>
                          </a:solidFill>
                          <a:effectLst/>
                          <a:latin typeface="Fira Sans Medium" panose="020B0503050000020004" pitchFamily="34" charset="0"/>
                        </a:rPr>
                        <a:t>20,00 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894640219"/>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effectLst/>
                          <a:latin typeface="Fira Sans" panose="020B0503050000020004" pitchFamily="34" charset="0"/>
                        </a:rPr>
                        <a:t>SODIUM GLUCONATE GRANULAR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SODIUM GLUCONATE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0,20 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3562956011"/>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6"/>
                          </a:solidFill>
                          <a:effectLst/>
                          <a:latin typeface="Fira Sans Medium" panose="020B0503050000020004" pitchFamily="34" charset="0"/>
                        </a:rPr>
                        <a:t>Vitamin B12 </a:t>
                      </a:r>
                      <a:r>
                        <a:rPr lang="en-GB" sz="800" b="0" i="0" dirty="0" err="1">
                          <a:solidFill>
                            <a:schemeClr val="accent6"/>
                          </a:solidFill>
                          <a:effectLst/>
                          <a:latin typeface="Fira Sans Medium" panose="020B0503050000020004" pitchFamily="34" charset="0"/>
                        </a:rPr>
                        <a:t>cryst</a:t>
                      </a:r>
                      <a:endParaRPr lang="en-GB" sz="800" b="0" i="0" dirty="0">
                        <a:solidFill>
                          <a:schemeClr val="accent6"/>
                        </a:solidFill>
                        <a:effectLst/>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6"/>
                          </a:solidFill>
                          <a:effectLst/>
                          <a:latin typeface="Fira Sans Medium" panose="020B0503050000020004" pitchFamily="34" charset="0"/>
                        </a:rPr>
                        <a:t>CYANOCOBALAMIN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6"/>
                          </a:solidFill>
                          <a:effectLst/>
                          <a:latin typeface="Fira Sans Medium" panose="020B0503050000020004" pitchFamily="34" charset="0"/>
                        </a:rPr>
                        <a:t>0,003 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482871706"/>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effectLst/>
                          <a:latin typeface="Fira Sans" panose="020B0503050000020004" pitchFamily="34" charset="0"/>
                        </a:rPr>
                        <a:t>Dermosoft</a:t>
                      </a:r>
                      <a:r>
                        <a:rPr lang="en-GB" sz="800" b="0" i="0" dirty="0">
                          <a:effectLst/>
                          <a:latin typeface="Fira Sans" panose="020B0503050000020004" pitchFamily="34" charset="0"/>
                        </a:rPr>
                        <a:t>® 700 B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LEVULINIC ACID, SODIUM LEVULINATE, GLYCERIN, AQUA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1,00 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798388928"/>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5"/>
                          </a:solidFill>
                          <a:effectLst/>
                          <a:latin typeface="Fira Sans Medium" panose="020B0503050000020004" pitchFamily="34" charset="0"/>
                        </a:rPr>
                        <a:t>ALPAFLOR</a:t>
                      </a:r>
                      <a:r>
                        <a:rPr lang="en-GB" sz="800" b="0" i="0" baseline="30000" dirty="0">
                          <a:solidFill>
                            <a:schemeClr val="accent5"/>
                          </a:solidFill>
                          <a:effectLst/>
                          <a:latin typeface="Fira Sans Medium" panose="020B0503050000020004" pitchFamily="34" charset="0"/>
                        </a:rPr>
                        <a:t>®</a:t>
                      </a:r>
                      <a:r>
                        <a:rPr lang="en-GB" sz="800" b="0" i="0" dirty="0">
                          <a:solidFill>
                            <a:schemeClr val="accent5"/>
                          </a:solidFill>
                          <a:effectLst/>
                          <a:latin typeface="Fira Sans Medium" panose="020B0503050000020004" pitchFamily="34" charset="0"/>
                        </a:rPr>
                        <a:t> EDELWEISS CB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5"/>
                          </a:solidFill>
                          <a:effectLst/>
                          <a:latin typeface="Fira Sans Medium" panose="020B0503050000020004" pitchFamily="34" charset="0"/>
                        </a:rPr>
                        <a:t>LEONTOPODIUM ALPINUM FLOWER/LEAF EXTRACT, GLYCERIN, AQUA, CITRIC ACID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5"/>
                          </a:solidFill>
                          <a:effectLst/>
                          <a:latin typeface="Fira Sans Medium" panose="020B0503050000020004" pitchFamily="34" charset="0"/>
                        </a:rPr>
                        <a:t>3,00 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3796384959"/>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s-ES" sz="800" b="0" i="0" dirty="0">
                          <a:effectLst/>
                          <a:latin typeface="Fira Sans" panose="020B0503050000020004" pitchFamily="34" charset="0"/>
                        </a:rPr>
                        <a:t>Totes </a:t>
                      </a:r>
                      <a:r>
                        <a:rPr lang="es-ES" sz="800" b="0" i="0" dirty="0" err="1">
                          <a:effectLst/>
                          <a:latin typeface="Fira Sans" panose="020B0503050000020004" pitchFamily="34" charset="0"/>
                        </a:rPr>
                        <a:t>Meer</a:t>
                      </a:r>
                      <a:r>
                        <a:rPr lang="es-ES" sz="800" b="0" i="0" dirty="0">
                          <a:effectLst/>
                          <a:latin typeface="Fira Sans" panose="020B0503050000020004" pitchFamily="34" charset="0"/>
                        </a:rPr>
                        <a:t> </a:t>
                      </a:r>
                      <a:r>
                        <a:rPr lang="es-ES" sz="800" b="0" i="0" dirty="0" err="1">
                          <a:effectLst/>
                          <a:latin typeface="Fira Sans" panose="020B0503050000020004" pitchFamily="34" charset="0"/>
                        </a:rPr>
                        <a:t>Badesalz</a:t>
                      </a:r>
                      <a:r>
                        <a:rPr lang="es-ES" sz="800" b="0" i="0" dirty="0">
                          <a:effectLst/>
                          <a:latin typeface="Fira Sans" panose="020B0503050000020004" pitchFamily="34" charset="0"/>
                        </a:rPr>
                        <a:t> (</a:t>
                      </a:r>
                      <a:r>
                        <a:rPr lang="es-ES" sz="800" b="0" i="0" dirty="0" err="1">
                          <a:effectLst/>
                          <a:latin typeface="Fira Sans" panose="020B0503050000020004" pitchFamily="34" charset="0"/>
                        </a:rPr>
                        <a:t>Dead</a:t>
                      </a:r>
                      <a:r>
                        <a:rPr lang="es-ES" sz="800" b="0" i="0" dirty="0">
                          <a:effectLst/>
                          <a:latin typeface="Fira Sans" panose="020B0503050000020004" pitchFamily="34" charset="0"/>
                        </a:rPr>
                        <a:t> Sea Salt)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MARIS SALT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2,50 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4255240061"/>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5"/>
                          </a:solidFill>
                          <a:effectLst/>
                          <a:latin typeface="Fira Sans Medium" panose="020B0503050000020004" pitchFamily="34" charset="0"/>
                        </a:rPr>
                        <a:t>HYA-ACT</a:t>
                      </a:r>
                      <a:r>
                        <a:rPr lang="en-GB" sz="800" b="0" i="0" baseline="30000" dirty="0">
                          <a:solidFill>
                            <a:schemeClr val="accent5"/>
                          </a:solidFill>
                          <a:effectLst/>
                          <a:latin typeface="Fira Sans Medium" panose="020B0503050000020004" pitchFamily="34" charset="0"/>
                        </a:rPr>
                        <a:t>™</a:t>
                      </a:r>
                      <a:r>
                        <a:rPr lang="en-GB" sz="800" b="0" i="0" dirty="0">
                          <a:solidFill>
                            <a:schemeClr val="accent5"/>
                          </a:solidFill>
                          <a:effectLst/>
                          <a:latin typeface="Fira Sans Medium" panose="020B0503050000020004" pitchFamily="34" charset="0"/>
                        </a:rPr>
                        <a:t> M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5"/>
                          </a:solidFill>
                          <a:effectLst/>
                          <a:latin typeface="Fira Sans Medium" panose="020B0503050000020004" pitchFamily="34" charset="0"/>
                        </a:rPr>
                        <a:t>SODIUM HYALURONATE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5"/>
                          </a:solidFill>
                          <a:effectLst/>
                          <a:latin typeface="Fira Sans Medium" panose="020B0503050000020004" pitchFamily="34" charset="0"/>
                        </a:rPr>
                        <a:t>0,12 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4152092785"/>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6"/>
                          </a:solidFill>
                          <a:effectLst/>
                          <a:latin typeface="Fira Sans Medium" panose="020B0503050000020004" pitchFamily="34" charset="0"/>
                        </a:rPr>
                        <a:t>Niacinamide PC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6"/>
                          </a:solidFill>
                          <a:effectLst/>
                          <a:latin typeface="Fira Sans Medium" panose="020B0503050000020004" pitchFamily="34" charset="0"/>
                        </a:rPr>
                        <a:t>NIACINAMIDE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6"/>
                          </a:solidFill>
                          <a:effectLst/>
                          <a:latin typeface="Fira Sans Medium" panose="020B0503050000020004" pitchFamily="34" charset="0"/>
                        </a:rPr>
                        <a:t>3,00 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104747075"/>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5"/>
                          </a:solidFill>
                          <a:effectLst/>
                          <a:latin typeface="Fira Sans Medium" panose="020B0503050000020004" pitchFamily="34" charset="0"/>
                        </a:rPr>
                        <a:t>PENTAVITIN</a:t>
                      </a:r>
                      <a:r>
                        <a:rPr lang="en-GB" sz="800" b="0" i="0" baseline="30000" dirty="0">
                          <a:solidFill>
                            <a:schemeClr val="accent5"/>
                          </a:solidFill>
                          <a:effectLst/>
                          <a:latin typeface="Fira Sans Medium" panose="020B0503050000020004" pitchFamily="34" charset="0"/>
                        </a:rPr>
                        <a:t>®</a:t>
                      </a:r>
                      <a:r>
                        <a:rPr lang="en-GB" sz="800" b="0" i="0" dirty="0">
                          <a:solidFill>
                            <a:schemeClr val="accent5"/>
                          </a:solidFill>
                          <a:effectLst/>
                          <a:latin typeface="Fira Sans Medium"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5"/>
                          </a:solidFill>
                          <a:effectLst/>
                          <a:latin typeface="Fira Sans Medium" panose="020B0503050000020004" pitchFamily="34" charset="0"/>
                        </a:rPr>
                        <a:t>SACCHARIDE ISOMERATE, AQUA, CITRIC ACID, SODIUM CITRATE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5"/>
                          </a:solidFill>
                          <a:effectLst/>
                          <a:latin typeface="Fira Sans Medium" panose="020B0503050000020004" pitchFamily="34" charset="0"/>
                        </a:rPr>
                        <a:t>0,50 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689184399"/>
                  </a:ext>
                </a:extLst>
              </a:tr>
              <a:tr h="195691">
                <a:tc>
                  <a:txBody>
                    <a:bodyPr/>
                    <a:lstStyle/>
                    <a:p>
                      <a:pPr algn="ctr"/>
                      <a:r>
                        <a:rPr lang="pt-BR" sz="800" b="0" i="0" dirty="0">
                          <a:solidFill>
                            <a:schemeClr val="bg1"/>
                          </a:solidFill>
                          <a:latin typeface="Fira Sans Medium" panose="020B0503050000020004" pitchFamily="34" charset="0"/>
                        </a:rPr>
                        <a:t>B</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effectLst/>
                          <a:latin typeface="Fira Sans" panose="020B0503050000020004" pitchFamily="34" charset="0"/>
                        </a:rPr>
                        <a:t>Cetiol</a:t>
                      </a:r>
                      <a:r>
                        <a:rPr lang="en-GB" sz="800" b="0" i="0" dirty="0">
                          <a:effectLst/>
                          <a:latin typeface="Fira Sans" panose="020B0503050000020004" pitchFamily="34" charset="0"/>
                        </a:rPr>
                        <a:t>® CC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DICAPRYLYL CARBONATE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10,00 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989303868"/>
                  </a:ext>
                </a:extLst>
              </a:tr>
              <a:tr h="180881">
                <a:tc>
                  <a:txBody>
                    <a:bodyPr/>
                    <a:lstStyle/>
                    <a:p>
                      <a:pPr algn="ct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a:solidFill>
                            <a:schemeClr val="accent6"/>
                          </a:solidFill>
                          <a:effectLst/>
                          <a:latin typeface="Fira Sans Medium" panose="020B0503050000020004" pitchFamily="34" charset="0"/>
                        </a:rPr>
                        <a:t>Mixed Tocopherols 95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solidFill>
                            <a:schemeClr val="accent6"/>
                          </a:solidFill>
                          <a:effectLst/>
                          <a:latin typeface="Fira Sans Medium" panose="020B0503050000020004" pitchFamily="34" charset="0"/>
                        </a:rPr>
                        <a:t>TOCOPHEROL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chemeClr val="accent6"/>
                          </a:solidFill>
                          <a:effectLst/>
                          <a:latin typeface="Fira Sans Medium" panose="020B0503050000020004" pitchFamily="34" charset="0"/>
                        </a:rPr>
                        <a:t>0,50 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2152341949"/>
                  </a:ext>
                </a:extLst>
              </a:tr>
              <a:tr h="180881">
                <a:tc>
                  <a:txBody>
                    <a:bodyPr/>
                    <a:lstStyle/>
                    <a:p>
                      <a:pPr algn="ctr"/>
                      <a:endParaRPr lang="pt-BR" sz="800" b="0" i="0" dirty="0">
                        <a:solidFill>
                          <a:srgbClr val="2A374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effectLst/>
                          <a:latin typeface="Fira Sans" panose="020B0503050000020004" pitchFamily="34" charset="0"/>
                        </a:rPr>
                        <a:t>Neossance</a:t>
                      </a:r>
                      <a:r>
                        <a:rPr lang="en-GB" sz="800" b="0" i="0" baseline="30000" dirty="0" err="1">
                          <a:effectLst/>
                          <a:latin typeface="Fira Sans" panose="020B0503050000020004" pitchFamily="34" charset="0"/>
                        </a:rPr>
                        <a:t>™</a:t>
                      </a:r>
                      <a:r>
                        <a:rPr lang="en-GB" sz="800" b="0" i="0" dirty="0" err="1">
                          <a:effectLst/>
                          <a:latin typeface="Fira Sans" panose="020B0503050000020004" pitchFamily="34" charset="0"/>
                        </a:rPr>
                        <a:t>Squalane</a:t>
                      </a:r>
                      <a:r>
                        <a:rPr lang="en-GB" sz="800" b="0" i="0" dirty="0">
                          <a:effectLst/>
                          <a:latin typeface="Fira Sans" panose="020B0503050000020004" pitchFamily="34" charset="0"/>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SQUALANE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10,00 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4190536734"/>
                  </a:ext>
                </a:extLst>
              </a:tr>
              <a:tr h="180881">
                <a:tc>
                  <a:txBody>
                    <a:bodyPr/>
                    <a:lstStyle/>
                    <a:p>
                      <a:pPr algn="ctr"/>
                      <a:endParaRPr lang="pt-BR" sz="800" b="0" i="0" dirty="0">
                        <a:solidFill>
                          <a:srgbClr val="2A374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effectLst/>
                          <a:latin typeface="Fira Sans" panose="020B0503050000020004" pitchFamily="34" charset="0"/>
                        </a:rPr>
                        <a:t>Cetiol</a:t>
                      </a:r>
                      <a:r>
                        <a:rPr lang="en-GB" sz="800" b="0" i="0" dirty="0">
                          <a:effectLst/>
                          <a:latin typeface="Fira Sans" panose="020B0503050000020004" pitchFamily="34" charset="0"/>
                        </a:rPr>
                        <a:t>® OE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DICAPRYLYL ETHER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10,00 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1768904206"/>
                  </a:ext>
                </a:extLst>
              </a:tr>
              <a:tr h="180881">
                <a:tc>
                  <a:txBody>
                    <a:bodyPr/>
                    <a:lstStyle/>
                    <a:p>
                      <a:pPr algn="ctr"/>
                      <a:endParaRPr lang="pt-BR" sz="800" b="0" i="0" dirty="0">
                        <a:solidFill>
                          <a:srgbClr val="2A374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chemeClr val="accent6"/>
                    </a:solidFill>
                  </a:tcPr>
                </a:tc>
                <a:tc>
                  <a:txBody>
                    <a:bodyPr/>
                    <a:lstStyle/>
                    <a:p>
                      <a:pPr algn="l" rtl="0" fontAlgn="base"/>
                      <a:r>
                        <a:rPr lang="en-GB" sz="800" b="0" i="0" dirty="0" err="1">
                          <a:effectLst/>
                          <a:latin typeface="Fira Sans" panose="020B0503050000020004" pitchFamily="34" charset="0"/>
                        </a:rPr>
                        <a:t>Cetiol</a:t>
                      </a:r>
                      <a:r>
                        <a:rPr lang="en-GB" sz="800" b="0" i="0" dirty="0">
                          <a:effectLst/>
                          <a:latin typeface="Fira Sans" panose="020B0503050000020004" pitchFamily="34" charset="0"/>
                        </a:rPr>
                        <a:t>® Ultimate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l" rtl="0" fontAlgn="base"/>
                      <a:r>
                        <a:rPr lang="en-GB" sz="800" b="0" i="0" dirty="0">
                          <a:effectLst/>
                          <a:latin typeface="Fira Sans" panose="020B0503050000020004" pitchFamily="34" charset="0"/>
                        </a:rPr>
                        <a:t>UNDECANE, TRIDECANE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tc>
                  <a:txBody>
                    <a:bodyPr/>
                    <a:lstStyle/>
                    <a:p>
                      <a:pPr algn="ctr" rtl="0" fontAlgn="base"/>
                      <a:r>
                        <a:rPr lang="en-GB" sz="800" b="0" i="0" dirty="0">
                          <a:solidFill>
                            <a:srgbClr val="2A3741"/>
                          </a:solidFill>
                          <a:effectLst/>
                          <a:latin typeface="Fira Sans" panose="020B0503050000020004" pitchFamily="34" charset="0"/>
                        </a:rPr>
                        <a:t>10.00 </a:t>
                      </a:r>
                      <a:endParaRPr lang="en-GB" sz="800" b="0" i="0" dirty="0">
                        <a:solidFill>
                          <a:srgbClr val="2A3741"/>
                        </a:solidFill>
                        <a:effectLst/>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EAF3EF"/>
                    </a:solidFill>
                  </a:tcPr>
                </a:tc>
                <a:extLst>
                  <a:ext uri="{0D108BD9-81ED-4DB2-BD59-A6C34878D82A}">
                    <a16:rowId xmlns:a16="http://schemas.microsoft.com/office/drawing/2014/main" val="470114564"/>
                  </a:ext>
                </a:extLst>
              </a:tr>
            </a:tbl>
          </a:graphicData>
        </a:graphic>
      </p:graphicFrame>
      <p:pic>
        <p:nvPicPr>
          <p:cNvPr id="17" name="Imagem 12" descr="Imagem em preto e produtos de higiene pessoal&#10;&#10;Descrição gerada automaticamente com confiança média">
            <a:extLst>
              <a:ext uri="{FF2B5EF4-FFF2-40B4-BE49-F238E27FC236}">
                <a16:creationId xmlns:a16="http://schemas.microsoft.com/office/drawing/2014/main" id="{C912A4D1-EF68-4FC8-858F-20D70090AA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91067" y="1636622"/>
            <a:ext cx="2688567" cy="3584756"/>
          </a:xfrm>
          <a:prstGeom prst="rect">
            <a:avLst/>
          </a:prstGeom>
        </p:spPr>
      </p:pic>
      <p:sp>
        <p:nvSpPr>
          <p:cNvPr id="9" name="Text Placeholder 4">
            <a:extLst>
              <a:ext uri="{FF2B5EF4-FFF2-40B4-BE49-F238E27FC236}">
                <a16:creationId xmlns:a16="http://schemas.microsoft.com/office/drawing/2014/main" id="{45A0C8F8-0890-374B-9CC2-54F7B3D4AA9E}"/>
              </a:ext>
            </a:extLst>
          </p:cNvPr>
          <p:cNvSpPr>
            <a:spLocks noGrp="1"/>
          </p:cNvSpPr>
          <p:nvPr>
            <p:ph type="body" sz="quarter" idx="14"/>
          </p:nvPr>
        </p:nvSpPr>
        <p:spPr>
          <a:xfrm>
            <a:off x="6012000" y="1979999"/>
            <a:ext cx="4428000" cy="4216539"/>
          </a:xfrm>
        </p:spPr>
        <p:txBody>
          <a:bodyPr wrap="square">
            <a:spAutoFit/>
          </a:bodyPr>
          <a:lstStyle/>
          <a:p>
            <a:pPr marL="0" indent="0">
              <a:lnSpc>
                <a:spcPct val="100000"/>
              </a:lnSpc>
              <a:spcBef>
                <a:spcPts val="0"/>
              </a:spcBef>
              <a:spcAft>
                <a:spcPts val="800"/>
              </a:spcAft>
              <a:buNone/>
            </a:pPr>
            <a:r>
              <a:rPr lang="en-US" sz="1400" dirty="0">
                <a:solidFill>
                  <a:schemeClr val="tx2"/>
                </a:solidFill>
                <a:latin typeface="Fira Sans Medium" panose="020B0503050000020004" pitchFamily="34" charset="0"/>
              </a:rPr>
              <a:t>96.40% natural origin content according to ISO 16128</a:t>
            </a:r>
          </a:p>
          <a:p>
            <a:pPr marL="0" indent="0">
              <a:lnSpc>
                <a:spcPct val="100000"/>
              </a:lnSpc>
              <a:spcBef>
                <a:spcPts val="0"/>
              </a:spcBef>
              <a:spcAft>
                <a:spcPts val="800"/>
              </a:spcAft>
              <a:buNone/>
            </a:pPr>
            <a:r>
              <a:rPr lang="en-US" sz="1400" dirty="0">
                <a:solidFill>
                  <a:schemeClr val="bg1">
                    <a:lumMod val="50000"/>
                  </a:schemeClr>
                </a:solidFill>
                <a:ea typeface="Fira Sans" panose="020B0503050000020004" pitchFamily="34" charset="0"/>
              </a:rPr>
              <a:t>Boost your skincare routine with this concentrated serum. Intensive rejuvenating effect, this bi-phase, with </a:t>
            </a:r>
            <a:r>
              <a:rPr lang="en-US" sz="1400" b="1" dirty="0">
                <a:solidFill>
                  <a:schemeClr val="bg1">
                    <a:lumMod val="50000"/>
                  </a:schemeClr>
                </a:solidFill>
                <a:ea typeface="Fira Sans" panose="020B0503050000020004" pitchFamily="34" charset="0"/>
              </a:rPr>
              <a:t>ALPAFLOR</a:t>
            </a:r>
            <a:r>
              <a:rPr lang="en-US" sz="1400" b="1" baseline="30000" dirty="0">
                <a:solidFill>
                  <a:schemeClr val="bg1">
                    <a:lumMod val="50000"/>
                  </a:schemeClr>
                </a:solidFill>
                <a:ea typeface="Fira Sans" panose="020B0503050000020004" pitchFamily="34" charset="0"/>
              </a:rPr>
              <a:t>®</a:t>
            </a:r>
            <a:r>
              <a:rPr lang="en-US" sz="1400" b="1" dirty="0">
                <a:solidFill>
                  <a:schemeClr val="bg1">
                    <a:lumMod val="50000"/>
                  </a:schemeClr>
                </a:solidFill>
                <a:ea typeface="Fira Sans" panose="020B0503050000020004" pitchFamily="34" charset="0"/>
              </a:rPr>
              <a:t> EDELWEISS CB </a:t>
            </a:r>
            <a:r>
              <a:rPr lang="en-US" sz="1400" dirty="0">
                <a:solidFill>
                  <a:schemeClr val="bg1">
                    <a:lumMod val="50000"/>
                  </a:schemeClr>
                </a:solidFill>
                <a:ea typeface="Fira Sans" panose="020B0503050000020004" pitchFamily="34" charset="0"/>
              </a:rPr>
              <a:t>and </a:t>
            </a:r>
            <a:r>
              <a:rPr lang="en-US" sz="1400" b="1" dirty="0">
                <a:solidFill>
                  <a:schemeClr val="bg1">
                    <a:lumMod val="50000"/>
                  </a:schemeClr>
                </a:solidFill>
                <a:ea typeface="Fira Sans" panose="020B0503050000020004" pitchFamily="34" charset="0"/>
              </a:rPr>
              <a:t>Vitamin B12 </a:t>
            </a:r>
            <a:r>
              <a:rPr lang="en-US" sz="1400" b="1" dirty="0" err="1">
                <a:solidFill>
                  <a:schemeClr val="bg1">
                    <a:lumMod val="50000"/>
                  </a:schemeClr>
                </a:solidFill>
                <a:ea typeface="Fira Sans" panose="020B0503050000020004" pitchFamily="34" charset="0"/>
              </a:rPr>
              <a:t>cryst</a:t>
            </a:r>
            <a:r>
              <a:rPr lang="en-US" sz="1400" b="1" dirty="0">
                <a:solidFill>
                  <a:schemeClr val="bg1">
                    <a:lumMod val="50000"/>
                  </a:schemeClr>
                </a:solidFill>
                <a:ea typeface="Fira Sans" panose="020B0503050000020004" pitchFamily="34" charset="0"/>
              </a:rPr>
              <a:t> </a:t>
            </a:r>
            <a:r>
              <a:rPr lang="en-US" sz="1400" dirty="0">
                <a:solidFill>
                  <a:schemeClr val="bg1">
                    <a:lumMod val="50000"/>
                  </a:schemeClr>
                </a:solidFill>
                <a:ea typeface="Fira Sans" panose="020B0503050000020004" pitchFamily="34" charset="0"/>
              </a:rPr>
              <a:t>providing a nice pink color, gently reduces the appearance of the signs of aging, to reveal a smooth, fully hydrated and radiant complexion with </a:t>
            </a:r>
            <a:r>
              <a:rPr lang="en-US" sz="1400" b="1" dirty="0">
                <a:solidFill>
                  <a:schemeClr val="bg1">
                    <a:lumMod val="50000"/>
                  </a:schemeClr>
                </a:solidFill>
                <a:ea typeface="Fira Sans" panose="020B0503050000020004" pitchFamily="34" charset="0"/>
              </a:rPr>
              <a:t>PENTAVITIN</a:t>
            </a:r>
            <a:r>
              <a:rPr lang="en-US" sz="1400" b="1" baseline="30000" dirty="0">
                <a:solidFill>
                  <a:schemeClr val="bg1">
                    <a:lumMod val="50000"/>
                  </a:schemeClr>
                </a:solidFill>
                <a:ea typeface="Fira Sans" panose="020B0503050000020004" pitchFamily="34" charset="0"/>
              </a:rPr>
              <a:t>®</a:t>
            </a:r>
            <a:r>
              <a:rPr lang="en-US" sz="1400" b="1" dirty="0">
                <a:solidFill>
                  <a:schemeClr val="bg1">
                    <a:lumMod val="50000"/>
                  </a:schemeClr>
                </a:solidFill>
                <a:ea typeface="Fira Sans" panose="020B0503050000020004" pitchFamily="34" charset="0"/>
              </a:rPr>
              <a:t>, Niacinamide PC </a:t>
            </a:r>
            <a:r>
              <a:rPr lang="en-US" sz="1400" dirty="0">
                <a:solidFill>
                  <a:schemeClr val="bg1">
                    <a:lumMod val="50000"/>
                  </a:schemeClr>
                </a:solidFill>
                <a:ea typeface="Fira Sans" panose="020B0503050000020004" pitchFamily="34" charset="0"/>
              </a:rPr>
              <a:t>and </a:t>
            </a:r>
            <a:r>
              <a:rPr lang="en-US" sz="1400" b="1" dirty="0">
                <a:solidFill>
                  <a:schemeClr val="bg1">
                    <a:lumMod val="50000"/>
                  </a:schemeClr>
                </a:solidFill>
                <a:ea typeface="Fira Sans" panose="020B0503050000020004" pitchFamily="34" charset="0"/>
              </a:rPr>
              <a:t>TILAMAR</a:t>
            </a:r>
            <a:r>
              <a:rPr lang="en-US" sz="1400" b="1" baseline="30000" dirty="0">
                <a:solidFill>
                  <a:schemeClr val="bg1">
                    <a:lumMod val="50000"/>
                  </a:schemeClr>
                </a:solidFill>
                <a:ea typeface="Fira Sans" panose="020B0503050000020004" pitchFamily="34" charset="0"/>
              </a:rPr>
              <a:t>®</a:t>
            </a:r>
            <a:r>
              <a:rPr lang="en-US" sz="1400" b="1" dirty="0">
                <a:solidFill>
                  <a:schemeClr val="bg1">
                    <a:lumMod val="50000"/>
                  </a:schemeClr>
                </a:solidFill>
                <a:ea typeface="Fira Sans" panose="020B0503050000020004" pitchFamily="34" charset="0"/>
              </a:rPr>
              <a:t> PDO with NØØVISTA</a:t>
            </a:r>
            <a:r>
              <a:rPr lang="en-US" sz="1400" b="1" baseline="30000" dirty="0">
                <a:solidFill>
                  <a:schemeClr val="bg1">
                    <a:lumMod val="50000"/>
                  </a:schemeClr>
                </a:solidFill>
                <a:ea typeface="Fira Sans" panose="020B0503050000020004" pitchFamily="34" charset="0"/>
              </a:rPr>
              <a:t>™</a:t>
            </a:r>
            <a:r>
              <a:rPr lang="en-US" sz="1400" dirty="0">
                <a:solidFill>
                  <a:schemeClr val="bg1">
                    <a:lumMod val="50000"/>
                  </a:schemeClr>
                </a:solidFill>
                <a:ea typeface="Fira Sans" panose="020B0503050000020004" pitchFamily="34" charset="0"/>
              </a:rPr>
              <a:t>, without listed preservative.</a:t>
            </a:r>
          </a:p>
          <a:p>
            <a:pPr marL="0" indent="0">
              <a:lnSpc>
                <a:spcPct val="100000"/>
              </a:lnSpc>
              <a:spcBef>
                <a:spcPts val="0"/>
              </a:spcBef>
              <a:spcAft>
                <a:spcPts val="800"/>
              </a:spcAft>
              <a:buNone/>
            </a:pPr>
            <a:r>
              <a:rPr lang="en-US" sz="1400" dirty="0">
                <a:solidFill>
                  <a:schemeClr val="bg1">
                    <a:lumMod val="50000"/>
                  </a:schemeClr>
                </a:solidFill>
                <a:latin typeface="Fira Sans" panose="020B0503050000020004" pitchFamily="34" charset="0"/>
              </a:rPr>
              <a:t>Shake vigorously prior to use it, leaves a fresh, silky, soft feel</a:t>
            </a:r>
          </a:p>
          <a:p>
            <a:pPr marL="0" indent="0">
              <a:lnSpc>
                <a:spcPct val="100000"/>
              </a:lnSpc>
              <a:spcBef>
                <a:spcPts val="500"/>
              </a:spcBef>
              <a:spcAft>
                <a:spcPts val="500"/>
              </a:spcAft>
              <a:buClr>
                <a:schemeClr val="accent6"/>
              </a:buClr>
              <a:buNone/>
            </a:pPr>
            <a:r>
              <a:rPr lang="en-US" sz="1500" dirty="0">
                <a:solidFill>
                  <a:schemeClr val="accent6"/>
                </a:solidFill>
                <a:latin typeface="Fira Sans Medium" panose="020B0503050000020004" pitchFamily="34" charset="0"/>
              </a:rPr>
              <a:t>Procedure</a:t>
            </a:r>
          </a:p>
          <a:p>
            <a:pPr fontAlgn="base">
              <a:lnSpc>
                <a:spcPct val="100000"/>
              </a:lnSpc>
              <a:spcBef>
                <a:spcPts val="0"/>
              </a:spcBef>
              <a:spcAft>
                <a:spcPts val="500"/>
              </a:spcAft>
              <a:buClr>
                <a:schemeClr val="accent6"/>
              </a:buClr>
              <a:buFont typeface="+mj-lt"/>
              <a:buAutoNum type="arabicPeriod"/>
            </a:pPr>
            <a:r>
              <a:rPr lang="en-US" sz="1200" dirty="0">
                <a:solidFill>
                  <a:schemeClr val="bg1">
                    <a:lumMod val="50000"/>
                  </a:schemeClr>
                </a:solidFill>
              </a:rPr>
              <a:t>Mix A at room temperature and stir until all is dissolved</a:t>
            </a:r>
          </a:p>
          <a:p>
            <a:pPr fontAlgn="base">
              <a:lnSpc>
                <a:spcPct val="100000"/>
              </a:lnSpc>
              <a:spcBef>
                <a:spcPts val="0"/>
              </a:spcBef>
              <a:spcAft>
                <a:spcPts val="500"/>
              </a:spcAft>
              <a:buClr>
                <a:schemeClr val="accent6"/>
              </a:buClr>
              <a:buFont typeface="+mj-lt"/>
              <a:buAutoNum type="arabicPeriod"/>
            </a:pPr>
            <a:r>
              <a:rPr lang="en-US" sz="1200" dirty="0">
                <a:solidFill>
                  <a:schemeClr val="bg1">
                    <a:lumMod val="50000"/>
                  </a:schemeClr>
                </a:solidFill>
              </a:rPr>
              <a:t>Add the Vitamin B12 as pre-dissolved solution in water</a:t>
            </a:r>
          </a:p>
          <a:p>
            <a:pPr fontAlgn="base">
              <a:lnSpc>
                <a:spcPct val="100000"/>
              </a:lnSpc>
              <a:spcBef>
                <a:spcPts val="0"/>
              </a:spcBef>
              <a:spcAft>
                <a:spcPts val="500"/>
              </a:spcAft>
              <a:buClr>
                <a:schemeClr val="accent6"/>
              </a:buClr>
              <a:buFont typeface="+mj-lt"/>
              <a:buAutoNum type="arabicPeriod"/>
            </a:pPr>
            <a:r>
              <a:rPr lang="en-US" sz="1200" dirty="0">
                <a:solidFill>
                  <a:schemeClr val="bg1">
                    <a:lumMod val="50000"/>
                  </a:schemeClr>
                </a:solidFill>
              </a:rPr>
              <a:t>Mix B and stir until all is dissolved</a:t>
            </a:r>
          </a:p>
          <a:p>
            <a:pPr fontAlgn="base">
              <a:lnSpc>
                <a:spcPct val="100000"/>
              </a:lnSpc>
              <a:spcBef>
                <a:spcPts val="0"/>
              </a:spcBef>
              <a:spcAft>
                <a:spcPts val="500"/>
              </a:spcAft>
              <a:buClr>
                <a:schemeClr val="accent6"/>
              </a:buClr>
              <a:buFont typeface="+mj-lt"/>
              <a:buAutoNum type="arabicPeriod"/>
            </a:pPr>
            <a:r>
              <a:rPr lang="en-US" sz="1200" dirty="0">
                <a:solidFill>
                  <a:schemeClr val="bg1">
                    <a:lumMod val="50000"/>
                  </a:schemeClr>
                </a:solidFill>
              </a:rPr>
              <a:t>Weigh the appropriate quantities of both phases separately</a:t>
            </a:r>
            <a:endParaRPr lang="en-US" sz="1200" dirty="0">
              <a:solidFill>
                <a:schemeClr val="bg1"/>
              </a:solidFill>
            </a:endParaRPr>
          </a:p>
          <a:p>
            <a:pPr fontAlgn="base">
              <a:lnSpc>
                <a:spcPct val="100000"/>
              </a:lnSpc>
              <a:spcBef>
                <a:spcPts val="0"/>
              </a:spcBef>
              <a:spcAft>
                <a:spcPts val="500"/>
              </a:spcAft>
              <a:buClr>
                <a:schemeClr val="accent6"/>
              </a:buClr>
              <a:buFont typeface="+mj-lt"/>
              <a:buAutoNum type="arabicPeriod"/>
            </a:pPr>
            <a:r>
              <a:rPr lang="en-US" sz="1200" dirty="0">
                <a:solidFill>
                  <a:schemeClr val="bg1">
                    <a:lumMod val="50000"/>
                  </a:schemeClr>
                </a:solidFill>
              </a:rPr>
              <a:t>Shake vigorously to use it</a:t>
            </a:r>
          </a:p>
        </p:txBody>
      </p:sp>
      <p:sp>
        <p:nvSpPr>
          <p:cNvPr id="2" name="Slide Number Placeholder 1">
            <a:extLst>
              <a:ext uri="{FF2B5EF4-FFF2-40B4-BE49-F238E27FC236}">
                <a16:creationId xmlns:a16="http://schemas.microsoft.com/office/drawing/2014/main" id="{6E4D3262-17D8-2344-B23F-3A26D7C27C7C}"/>
              </a:ext>
            </a:extLst>
          </p:cNvPr>
          <p:cNvSpPr>
            <a:spLocks noGrp="1"/>
          </p:cNvSpPr>
          <p:nvPr>
            <p:ph type="sldNum" sz="quarter" idx="10"/>
          </p:nvPr>
        </p:nvSpPr>
        <p:spPr/>
        <p:txBody>
          <a:bodyPr/>
          <a:lstStyle/>
          <a:p>
            <a:fld id="{EC50C849-B97A-2B45-B78A-6D9C352F693C}" type="slidenum">
              <a:rPr lang="en-US" smtClean="0"/>
              <a:pPr/>
              <a:t>21</a:t>
            </a:fld>
            <a:endParaRPr lang="en-US"/>
          </a:p>
        </p:txBody>
      </p:sp>
      <p:sp>
        <p:nvSpPr>
          <p:cNvPr id="6" name="Slide Number Placeholder 1">
            <a:extLst>
              <a:ext uri="{FF2B5EF4-FFF2-40B4-BE49-F238E27FC236}">
                <a16:creationId xmlns:a16="http://schemas.microsoft.com/office/drawing/2014/main" id="{4F51E00C-243D-D546-A241-434181BFEDAC}"/>
              </a:ext>
            </a:extLst>
          </p:cNvPr>
          <p:cNvSpPr txBox="1">
            <a:spLocks/>
          </p:cNvSpPr>
          <p:nvPr/>
        </p:nvSpPr>
        <p:spPr>
          <a:xfrm>
            <a:off x="468000" y="6328147"/>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C50C849-B97A-2B45-B78A-6D9C352F693C}" type="slidenum">
              <a:rPr lang="en-US" smtClean="0"/>
              <a:pPr>
                <a:defRPr/>
              </a:pPr>
              <a:t>21</a:t>
            </a:fld>
            <a:endParaRPr lang="en-US"/>
          </a:p>
        </p:txBody>
      </p:sp>
      <p:sp>
        <p:nvSpPr>
          <p:cNvPr id="7" name="Title 2">
            <a:extLst>
              <a:ext uri="{FF2B5EF4-FFF2-40B4-BE49-F238E27FC236}">
                <a16:creationId xmlns:a16="http://schemas.microsoft.com/office/drawing/2014/main" id="{5DFC7139-6876-7748-A015-C8F11D25E53B}"/>
              </a:ext>
            </a:extLst>
          </p:cNvPr>
          <p:cNvSpPr>
            <a:spLocks noGrp="1"/>
          </p:cNvSpPr>
          <p:nvPr>
            <p:ph type="title"/>
          </p:nvPr>
        </p:nvSpPr>
        <p:spPr>
          <a:xfrm>
            <a:off x="468000" y="468000"/>
            <a:ext cx="11262666" cy="443198"/>
          </a:xfrm>
        </p:spPr>
        <p:txBody>
          <a:bodyPr/>
          <a:lstStyle/>
          <a:p>
            <a:r>
              <a:rPr lang="en-US">
                <a:solidFill>
                  <a:schemeClr val="accent6"/>
                </a:solidFill>
              </a:rPr>
              <a:t>Rejuvenating double shot serum</a:t>
            </a:r>
          </a:p>
        </p:txBody>
      </p:sp>
      <p:sp>
        <p:nvSpPr>
          <p:cNvPr id="8" name="Text Placeholder 3">
            <a:extLst>
              <a:ext uri="{FF2B5EF4-FFF2-40B4-BE49-F238E27FC236}">
                <a16:creationId xmlns:a16="http://schemas.microsoft.com/office/drawing/2014/main" id="{F8426FA3-CAFB-DD4F-9E93-8C83D5AD8CFA}"/>
              </a:ext>
            </a:extLst>
          </p:cNvPr>
          <p:cNvSpPr>
            <a:spLocks noGrp="1"/>
          </p:cNvSpPr>
          <p:nvPr>
            <p:ph type="body" sz="quarter" idx="13"/>
          </p:nvPr>
        </p:nvSpPr>
        <p:spPr>
          <a:xfrm>
            <a:off x="467999" y="936000"/>
            <a:ext cx="11262666" cy="664797"/>
          </a:xfrm>
        </p:spPr>
        <p:txBody>
          <a:bodyPr wrap="square">
            <a:spAutoFit/>
          </a:bodyPr>
          <a:lstStyle/>
          <a:p>
            <a:r>
              <a:rPr lang="en-US" dirty="0">
                <a:solidFill>
                  <a:schemeClr val="accent5"/>
                </a:solidFill>
              </a:rPr>
              <a:t>With TILAMAR</a:t>
            </a:r>
            <a:r>
              <a:rPr lang="en-US" baseline="30000" dirty="0">
                <a:solidFill>
                  <a:schemeClr val="accent5"/>
                </a:solidFill>
              </a:rPr>
              <a:t>®</a:t>
            </a:r>
            <a:r>
              <a:rPr lang="en-US" dirty="0">
                <a:solidFill>
                  <a:schemeClr val="accent5"/>
                </a:solidFill>
              </a:rPr>
              <a:t> PDO with NØØVISTA</a:t>
            </a:r>
            <a:r>
              <a:rPr lang="en-US" baseline="30000" dirty="0">
                <a:solidFill>
                  <a:schemeClr val="accent5"/>
                </a:solidFill>
              </a:rPr>
              <a:t>™</a:t>
            </a:r>
            <a:r>
              <a:rPr lang="en-US" dirty="0">
                <a:solidFill>
                  <a:schemeClr val="accent5"/>
                </a:solidFill>
              </a:rPr>
              <a:t>, Vitamin B12 </a:t>
            </a:r>
            <a:r>
              <a:rPr lang="en-US" dirty="0" err="1">
                <a:solidFill>
                  <a:schemeClr val="accent5"/>
                </a:solidFill>
              </a:rPr>
              <a:t>cryst</a:t>
            </a:r>
            <a:r>
              <a:rPr lang="en-US" dirty="0">
                <a:solidFill>
                  <a:schemeClr val="accent5"/>
                </a:solidFill>
              </a:rPr>
              <a:t>, ALPAFLOR</a:t>
            </a:r>
            <a:r>
              <a:rPr lang="en-US" baseline="30000" dirty="0">
                <a:solidFill>
                  <a:schemeClr val="accent5"/>
                </a:solidFill>
              </a:rPr>
              <a:t>®</a:t>
            </a:r>
            <a:r>
              <a:rPr lang="en-US" dirty="0">
                <a:solidFill>
                  <a:schemeClr val="accent5"/>
                </a:solidFill>
              </a:rPr>
              <a:t> EDELWEISS CB, HYA-ACT</a:t>
            </a:r>
            <a:r>
              <a:rPr lang="en-US" baseline="30000" dirty="0">
                <a:solidFill>
                  <a:schemeClr val="accent5"/>
                </a:solidFill>
              </a:rPr>
              <a:t> ™</a:t>
            </a:r>
            <a:r>
              <a:rPr lang="en-US" dirty="0">
                <a:solidFill>
                  <a:schemeClr val="accent5"/>
                </a:solidFill>
              </a:rPr>
              <a:t> M, Niacinamide PC, PENTAVITIN</a:t>
            </a:r>
            <a:r>
              <a:rPr lang="en-US" baseline="30000" dirty="0">
                <a:solidFill>
                  <a:schemeClr val="accent5"/>
                </a:solidFill>
              </a:rPr>
              <a:t>®</a:t>
            </a:r>
            <a:r>
              <a:rPr lang="en-US" dirty="0">
                <a:solidFill>
                  <a:schemeClr val="accent5"/>
                </a:solidFill>
              </a:rPr>
              <a:t> and Mixed Tocopherols 95</a:t>
            </a:r>
          </a:p>
        </p:txBody>
      </p:sp>
      <p:sp>
        <p:nvSpPr>
          <p:cNvPr id="11" name="Rectangle 10">
            <a:extLst>
              <a:ext uri="{FF2B5EF4-FFF2-40B4-BE49-F238E27FC236}">
                <a16:creationId xmlns:a16="http://schemas.microsoft.com/office/drawing/2014/main" id="{0AE638F5-D721-584F-B235-16E77728AC11}"/>
              </a:ext>
            </a:extLst>
          </p:cNvPr>
          <p:cNvSpPr/>
          <p:nvPr/>
        </p:nvSpPr>
        <p:spPr>
          <a:xfrm>
            <a:off x="4972156" y="5887680"/>
            <a:ext cx="740587" cy="195814"/>
          </a:xfrm>
          <a:prstGeom prst="rect">
            <a:avLst/>
          </a:prstGeom>
        </p:spPr>
        <p:txBody>
          <a:bodyPr wrap="none" lIns="0" tIns="72000" rIns="0" bIns="0">
            <a:spAutoFit/>
          </a:bodyPr>
          <a:lstStyle/>
          <a:p>
            <a:pPr lvl="0" algn="r">
              <a:defRPr/>
            </a:pPr>
            <a:r>
              <a:rPr lang="en-US" sz="800" dirty="0">
                <a:solidFill>
                  <a:schemeClr val="bg1">
                    <a:lumMod val="50000"/>
                  </a:schemeClr>
                </a:solidFill>
                <a:latin typeface="Fira Sans Medium" panose="020B0503050000020004" pitchFamily="34" charset="0"/>
              </a:rPr>
              <a:t>SK-E-101867-46</a:t>
            </a:r>
          </a:p>
        </p:txBody>
      </p:sp>
    </p:spTree>
    <p:extLst>
      <p:ext uri="{BB962C8B-B14F-4D97-AF65-F5344CB8AC3E}">
        <p14:creationId xmlns:p14="http://schemas.microsoft.com/office/powerpoint/2010/main" val="327816793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CE04B93-9F08-4640-97FB-C4619EB21D38}"/>
              </a:ext>
            </a:extLst>
          </p:cNvPr>
          <p:cNvGraphicFramePr>
            <a:graphicFrameLocks noGrp="1"/>
          </p:cNvGraphicFramePr>
          <p:nvPr>
            <p:extLst>
              <p:ext uri="{D42A27DB-BD31-4B8C-83A1-F6EECF244321}">
                <p14:modId xmlns:p14="http://schemas.microsoft.com/office/powerpoint/2010/main" val="225689822"/>
              </p:ext>
            </p:extLst>
          </p:nvPr>
        </p:nvGraphicFramePr>
        <p:xfrm>
          <a:off x="468000" y="1980000"/>
          <a:ext cx="5234400" cy="3139200"/>
        </p:xfrm>
        <a:graphic>
          <a:graphicData uri="http://schemas.openxmlformats.org/drawingml/2006/table">
            <a:tbl>
              <a:tblPr>
                <a:tableStyleId>{5C22544A-7EE6-4342-B048-85BDC9FD1C3A}</a:tableStyleId>
              </a:tblPr>
              <a:tblGrid>
                <a:gridCol w="230400">
                  <a:extLst>
                    <a:ext uri="{9D8B030D-6E8A-4147-A177-3AD203B41FA5}">
                      <a16:colId xmlns:a16="http://schemas.microsoft.com/office/drawing/2014/main" val="4207286431"/>
                    </a:ext>
                  </a:extLst>
                </a:gridCol>
                <a:gridCol w="1814400">
                  <a:extLst>
                    <a:ext uri="{9D8B030D-6E8A-4147-A177-3AD203B41FA5}">
                      <a16:colId xmlns:a16="http://schemas.microsoft.com/office/drawing/2014/main" val="2163360112"/>
                    </a:ext>
                  </a:extLst>
                </a:gridCol>
                <a:gridCol w="2725200">
                  <a:extLst>
                    <a:ext uri="{9D8B030D-6E8A-4147-A177-3AD203B41FA5}">
                      <a16:colId xmlns:a16="http://schemas.microsoft.com/office/drawing/2014/main" val="3588135457"/>
                    </a:ext>
                  </a:extLst>
                </a:gridCol>
                <a:gridCol w="464400">
                  <a:extLst>
                    <a:ext uri="{9D8B030D-6E8A-4147-A177-3AD203B41FA5}">
                      <a16:colId xmlns:a16="http://schemas.microsoft.com/office/drawing/2014/main" val="1459675563"/>
                    </a:ext>
                  </a:extLst>
                </a:gridCol>
              </a:tblGrid>
              <a:tr h="0">
                <a:tc>
                  <a:txBody>
                    <a:bodyPr/>
                    <a:lstStyle/>
                    <a:p>
                      <a:pPr algn="ctr"/>
                      <a:endParaRPr lang="pt-BR" sz="800" b="0" i="0" dirty="0">
                        <a:solidFill>
                          <a:srgbClr val="2A3741"/>
                        </a:solidFill>
                        <a:latin typeface="Fira Sans Medium" panose="020B0503050000020004" pitchFamily="34" charset="0"/>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pt-BR" sz="800" b="0" i="0" dirty="0">
                          <a:solidFill>
                            <a:schemeClr val="bg1"/>
                          </a:solidFill>
                          <a:latin typeface="Fira Sans Medium" panose="020B0503050000020004" pitchFamily="34" charset="0"/>
                        </a:rPr>
                        <a:t>INGREDIENTS</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r>
                        <a:rPr lang="pt-BR" sz="800" b="0" i="0" dirty="0">
                          <a:solidFill>
                            <a:schemeClr val="bg1"/>
                          </a:solidFill>
                          <a:latin typeface="Fira Sans Medium" panose="020B0503050000020004" pitchFamily="34" charset="0"/>
                        </a:rPr>
                        <a:t>INCI NAME </a:t>
                      </a: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pt-BR" sz="800" b="0" i="0" dirty="0">
                          <a:solidFill>
                            <a:schemeClr val="bg1"/>
                          </a:solidFill>
                          <a:latin typeface="Fira Sans Medium" panose="020B0503050000020004" pitchFamily="34" charset="0"/>
                        </a:rPr>
                        <a:t>% </a:t>
                      </a:r>
                      <a:r>
                        <a:rPr lang="pt-BR" sz="800" b="0" i="0" dirty="0" err="1">
                          <a:solidFill>
                            <a:schemeClr val="bg1"/>
                          </a:solidFill>
                          <a:latin typeface="Fira Sans Medium" panose="020B0503050000020004" pitchFamily="34" charset="0"/>
                        </a:rPr>
                        <a:t>w</a:t>
                      </a:r>
                      <a:r>
                        <a:rPr lang="pt-BR" sz="800" b="0" i="0" dirty="0">
                          <a:solidFill>
                            <a:schemeClr val="bg1"/>
                          </a:solidFill>
                          <a:latin typeface="Fira Sans Medium" panose="020B0503050000020004" pitchFamily="34" charset="0"/>
                        </a:rPr>
                        <a:t>/</a:t>
                      </a:r>
                      <a:r>
                        <a:rPr lang="pt-BR" sz="800" b="0" i="0" dirty="0" err="1">
                          <a:solidFill>
                            <a:schemeClr val="bg1"/>
                          </a:solidFill>
                          <a:latin typeface="Fira Sans Medium" panose="020B0503050000020004" pitchFamily="34" charset="0"/>
                        </a:rPr>
                        <a:t>w</a:t>
                      </a:r>
                      <a:endParaRPr lang="pt-BR" sz="800" b="0" i="0" dirty="0">
                        <a:solidFill>
                          <a:schemeClr val="bg1"/>
                        </a:solidFill>
                        <a:latin typeface="Fira Sans Medium" panose="020B0503050000020004" pitchFamily="34" charset="0"/>
                      </a:endParaRPr>
                    </a:p>
                  </a:txBody>
                  <a:tcPr marL="54000" marR="54000" marT="46800" marB="46800">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50612920"/>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i="0" u="none" strike="noStrike" kern="1200" baseline="0" dirty="0">
                          <a:solidFill>
                            <a:schemeClr val="bg1"/>
                          </a:solidFill>
                          <a:effectLst/>
                          <a:latin typeface="Fira Sans Medium" panose="020B0503050000020004" pitchFamily="34" charset="0"/>
                          <a:ea typeface="+mn-ea"/>
                          <a:cs typeface="+mn-cs"/>
                        </a:rPr>
                        <a:t>A</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800" b="0" u="none" strike="noStrike" kern="1200" dirty="0">
                          <a:solidFill>
                            <a:schemeClr val="bg1">
                              <a:lumMod val="50000"/>
                            </a:schemeClr>
                          </a:solidFill>
                          <a:effectLst/>
                          <a:latin typeface="Fira Sans" panose="020B0503050000020004" pitchFamily="34" charset="0"/>
                          <a:ea typeface="+mn-ea"/>
                          <a:cs typeface="+mn-cs"/>
                        </a:rPr>
                        <a:t>Water Dem</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800" b="0" u="none" strike="noStrike" kern="1200" dirty="0">
                          <a:solidFill>
                            <a:schemeClr val="bg1">
                              <a:lumMod val="50000"/>
                            </a:schemeClr>
                          </a:solidFill>
                          <a:effectLst/>
                          <a:latin typeface="Fira Sans" panose="020B0503050000020004" pitchFamily="34" charset="0"/>
                          <a:ea typeface="+mn-ea"/>
                          <a:cs typeface="+mn-cs"/>
                        </a:rPr>
                        <a:t>Aqua</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u="none" strike="noStrike" kern="1200" dirty="0">
                          <a:solidFill>
                            <a:schemeClr val="bg1">
                              <a:lumMod val="50000"/>
                            </a:schemeClr>
                          </a:solidFill>
                          <a:effectLst/>
                          <a:latin typeface="Fira Sans" panose="020B0503050000020004" pitchFamily="34" charset="0"/>
                          <a:ea typeface="+mn-ea"/>
                          <a:cs typeface="+mn-cs"/>
                        </a:rPr>
                        <a:t>88,780</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1759600375"/>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Sodium</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Gluconate</a:t>
                      </a:r>
                      <a:r>
                        <a:rPr lang="de-CH" sz="800" b="0" u="none" strike="noStrike" kern="1200" dirty="0">
                          <a:solidFill>
                            <a:schemeClr val="bg1">
                              <a:lumMod val="50000"/>
                            </a:schemeClr>
                          </a:solidFill>
                          <a:effectLst/>
                          <a:latin typeface="Fira Sans" panose="020B0503050000020004" pitchFamily="34" charset="0"/>
                          <a:ea typeface="+mn-ea"/>
                          <a:cs typeface="+mn-cs"/>
                        </a:rPr>
                        <a:t> granular</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Sodium</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Gluconate</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u="none" strike="noStrike" kern="1200" dirty="0">
                          <a:solidFill>
                            <a:schemeClr val="bg1">
                              <a:lumMod val="50000"/>
                            </a:schemeClr>
                          </a:solidFill>
                          <a:effectLst/>
                          <a:latin typeface="Fira Sans" panose="020B0503050000020004" pitchFamily="34" charset="0"/>
                          <a:ea typeface="+mn-ea"/>
                          <a:cs typeface="+mn-cs"/>
                        </a:rPr>
                        <a:t>0.200</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123902988"/>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Dermosoft</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Octiol</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Caprylyl</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Glycol</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u="none" strike="noStrike" kern="1200" dirty="0">
                          <a:solidFill>
                            <a:schemeClr val="bg1">
                              <a:lumMod val="50000"/>
                            </a:schemeClr>
                          </a:solidFill>
                          <a:effectLst/>
                          <a:latin typeface="Fira Sans" panose="020B0503050000020004" pitchFamily="34" charset="0"/>
                          <a:ea typeface="+mn-ea"/>
                          <a:cs typeface="+mn-cs"/>
                        </a:rPr>
                        <a:t>0.200</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3748890640"/>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Eumulgin</a:t>
                      </a:r>
                      <a:r>
                        <a:rPr lang="de-CH" sz="800" b="0" u="none" strike="noStrike" kern="1200" dirty="0">
                          <a:solidFill>
                            <a:schemeClr val="bg1">
                              <a:lumMod val="50000"/>
                            </a:schemeClr>
                          </a:solidFill>
                          <a:effectLst/>
                          <a:latin typeface="Fira Sans" panose="020B0503050000020004" pitchFamily="34" charset="0"/>
                          <a:ea typeface="+mn-ea"/>
                          <a:cs typeface="+mn-cs"/>
                        </a:rPr>
                        <a:t> CO 60</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a:solidFill>
                            <a:schemeClr val="bg1">
                              <a:lumMod val="50000"/>
                            </a:schemeClr>
                          </a:solidFill>
                          <a:effectLst/>
                          <a:latin typeface="Fira Sans" panose="020B0503050000020004" pitchFamily="34" charset="0"/>
                          <a:ea typeface="+mn-ea"/>
                          <a:cs typeface="+mn-cs"/>
                        </a:rPr>
                        <a:t>PEG-60 </a:t>
                      </a:r>
                      <a:r>
                        <a:rPr lang="de-CH" sz="800" b="0" u="none" strike="noStrike" kern="1200" dirty="0" err="1">
                          <a:solidFill>
                            <a:schemeClr val="bg1">
                              <a:lumMod val="50000"/>
                            </a:schemeClr>
                          </a:solidFill>
                          <a:effectLst/>
                          <a:latin typeface="Fira Sans" panose="020B0503050000020004" pitchFamily="34" charset="0"/>
                          <a:ea typeface="+mn-ea"/>
                          <a:cs typeface="+mn-cs"/>
                        </a:rPr>
                        <a:t>Hydrogenated</a:t>
                      </a:r>
                      <a:r>
                        <a:rPr lang="de-CH" sz="800" b="0" u="none" strike="noStrike" kern="1200" dirty="0">
                          <a:solidFill>
                            <a:schemeClr val="bg1">
                              <a:lumMod val="50000"/>
                            </a:schemeClr>
                          </a:solidFill>
                          <a:effectLst/>
                          <a:latin typeface="Fira Sans" panose="020B0503050000020004" pitchFamily="34" charset="0"/>
                          <a:ea typeface="+mn-ea"/>
                          <a:cs typeface="+mn-cs"/>
                        </a:rPr>
                        <a:t> Castor </a:t>
                      </a:r>
                      <a:r>
                        <a:rPr lang="de-CH" sz="800" b="0" u="none" strike="noStrike" kern="1200" dirty="0" err="1">
                          <a:solidFill>
                            <a:schemeClr val="bg1">
                              <a:lumMod val="50000"/>
                            </a:schemeClr>
                          </a:solidFill>
                          <a:effectLst/>
                          <a:latin typeface="Fira Sans" panose="020B0503050000020004" pitchFamily="34" charset="0"/>
                          <a:ea typeface="+mn-ea"/>
                          <a:cs typeface="+mn-cs"/>
                        </a:rPr>
                        <a:t>Oil</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u="none" strike="noStrike" kern="1200" dirty="0">
                          <a:solidFill>
                            <a:schemeClr val="bg1">
                              <a:lumMod val="50000"/>
                            </a:schemeClr>
                          </a:solidFill>
                          <a:effectLst/>
                          <a:latin typeface="Fira Sans" panose="020B0503050000020004" pitchFamily="34" charset="0"/>
                          <a:ea typeface="+mn-ea"/>
                          <a:cs typeface="+mn-cs"/>
                        </a:rPr>
                        <a:t>0.300</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265970226"/>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i="0" u="none" strike="noStrike" kern="1200" baseline="0" dirty="0">
                          <a:solidFill>
                            <a:schemeClr val="bg1"/>
                          </a:solidFill>
                          <a:effectLst/>
                          <a:latin typeface="Fira Sans Medium" panose="020B0503050000020004" pitchFamily="34" charset="0"/>
                          <a:ea typeface="+mn-ea"/>
                          <a:cs typeface="+mn-cs"/>
                        </a:rPr>
                        <a:t>B</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800" b="0" i="0" u="none" strike="noStrike" kern="1200" dirty="0">
                          <a:solidFill>
                            <a:schemeClr val="bg2"/>
                          </a:solidFill>
                          <a:effectLst/>
                          <a:latin typeface="Fira Sans Medium" panose="020B0503050000020004" pitchFamily="34" charset="0"/>
                          <a:ea typeface="+mn-ea"/>
                          <a:cs typeface="+mn-cs"/>
                        </a:rPr>
                        <a:t>TILAMAR® PDO with NØØVISTA™</a:t>
                      </a:r>
                      <a:endParaRPr lang="en-US" sz="800" b="0" i="0" u="none" strike="noStrike" kern="1200" baseline="30000" dirty="0">
                        <a:solidFill>
                          <a:schemeClr val="bg2"/>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err="1">
                          <a:solidFill>
                            <a:schemeClr val="bg2"/>
                          </a:solidFill>
                          <a:effectLst/>
                          <a:latin typeface="Fira Sans Medium" panose="020B0503050000020004" pitchFamily="34" charset="0"/>
                          <a:ea typeface="+mn-ea"/>
                          <a:cs typeface="+mn-cs"/>
                        </a:rPr>
                        <a:t>Propanediol</a:t>
                      </a:r>
                      <a:endParaRPr lang="en-US" sz="800" b="0" i="0" u="none" strike="noStrike" kern="1200" dirty="0">
                        <a:solidFill>
                          <a:schemeClr val="bg2"/>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bg2"/>
                          </a:solidFill>
                          <a:effectLst/>
                          <a:latin typeface="Fira Sans Medium" panose="020B0503050000020004" pitchFamily="34" charset="0"/>
                          <a:ea typeface="+mn-ea"/>
                          <a:cs typeface="+mn-cs"/>
                        </a:rPr>
                        <a:t>3.000</a:t>
                      </a:r>
                      <a:endParaRPr lang="en-US" sz="800" b="0" i="0" u="none" strike="noStrike" kern="1200" dirty="0">
                        <a:solidFill>
                          <a:schemeClr val="bg2"/>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201066760"/>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Cosphaderm</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Pentiol</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natural</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Pentylene</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Glycol</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u="none" strike="noStrike" kern="1200" dirty="0">
                          <a:solidFill>
                            <a:schemeClr val="bg1">
                              <a:lumMod val="50000"/>
                            </a:schemeClr>
                          </a:solidFill>
                          <a:effectLst/>
                          <a:latin typeface="Fira Sans" panose="020B0503050000020004" pitchFamily="34" charset="0"/>
                          <a:ea typeface="+mn-ea"/>
                          <a:cs typeface="+mn-cs"/>
                        </a:rPr>
                        <a:t>3.000</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2032898883"/>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rgbClr val="0070C0"/>
                          </a:solidFill>
                          <a:effectLst/>
                          <a:latin typeface="Fira Sans Medium" panose="020B0503050000020004" pitchFamily="34" charset="0"/>
                          <a:ea typeface="+mn-ea"/>
                          <a:cs typeface="+mn-cs"/>
                        </a:rPr>
                        <a:t>SYN®-HYCAN</a:t>
                      </a:r>
                      <a:endParaRPr lang="en-US" sz="800" b="0" i="0" u="none" strike="noStrike" kern="1200" dirty="0">
                        <a:solidFill>
                          <a:srgbClr val="0070C0"/>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rgbClr val="0070C0"/>
                          </a:solidFill>
                          <a:effectLst/>
                          <a:latin typeface="Fira Sans Medium" panose="020B0503050000020004" pitchFamily="34" charset="0"/>
                          <a:ea typeface="+mn-ea"/>
                          <a:cs typeface="+mn-cs"/>
                        </a:rPr>
                        <a:t>Glycerin, Aqua, Magnesium Chloride, </a:t>
                      </a:r>
                      <a:r>
                        <a:rPr lang="de-CH" sz="800" b="0" i="0" u="none" strike="noStrike" kern="1200" dirty="0" err="1">
                          <a:solidFill>
                            <a:srgbClr val="0070C0"/>
                          </a:solidFill>
                          <a:effectLst/>
                          <a:latin typeface="Fira Sans Medium" panose="020B0503050000020004" pitchFamily="34" charset="0"/>
                          <a:ea typeface="+mn-ea"/>
                          <a:cs typeface="+mn-cs"/>
                        </a:rPr>
                        <a:t>Tetradecyl</a:t>
                      </a:r>
                      <a:r>
                        <a:rPr lang="de-CH" sz="800" b="0" i="0" u="none" strike="noStrike" kern="1200" dirty="0">
                          <a:solidFill>
                            <a:srgbClr val="0070C0"/>
                          </a:solidFill>
                          <a:effectLst/>
                          <a:latin typeface="Fira Sans Medium" panose="020B0503050000020004" pitchFamily="34" charset="0"/>
                          <a:ea typeface="+mn-ea"/>
                          <a:cs typeface="+mn-cs"/>
                        </a:rPr>
                        <a:t> </a:t>
                      </a:r>
                      <a:r>
                        <a:rPr lang="de-CH" sz="800" b="0" i="0" u="none" strike="noStrike" kern="1200" dirty="0" err="1">
                          <a:solidFill>
                            <a:srgbClr val="0070C0"/>
                          </a:solidFill>
                          <a:effectLst/>
                          <a:latin typeface="Fira Sans Medium" panose="020B0503050000020004" pitchFamily="34" charset="0"/>
                          <a:ea typeface="+mn-ea"/>
                          <a:cs typeface="+mn-cs"/>
                        </a:rPr>
                        <a:t>Aminobutyroylvalylaminobutyric</a:t>
                      </a:r>
                      <a:r>
                        <a:rPr lang="de-CH" sz="800" b="0" i="0" u="none" strike="noStrike" kern="1200" dirty="0">
                          <a:solidFill>
                            <a:srgbClr val="0070C0"/>
                          </a:solidFill>
                          <a:effectLst/>
                          <a:latin typeface="Fira Sans Medium" panose="020B0503050000020004" pitchFamily="34" charset="0"/>
                          <a:ea typeface="+mn-ea"/>
                          <a:cs typeface="+mn-cs"/>
                        </a:rPr>
                        <a:t> Urea </a:t>
                      </a:r>
                      <a:r>
                        <a:rPr lang="de-CH" sz="800" b="0" i="0" u="none" strike="noStrike" kern="1200" dirty="0" err="1">
                          <a:solidFill>
                            <a:srgbClr val="0070C0"/>
                          </a:solidFill>
                          <a:effectLst/>
                          <a:latin typeface="Fira Sans Medium" panose="020B0503050000020004" pitchFamily="34" charset="0"/>
                          <a:ea typeface="+mn-ea"/>
                          <a:cs typeface="+mn-cs"/>
                        </a:rPr>
                        <a:t>Trifluoroacetate</a:t>
                      </a:r>
                      <a:endParaRPr lang="de-CH" sz="800" b="0" i="0" u="none" strike="noStrike" kern="1200" dirty="0">
                        <a:solidFill>
                          <a:srgbClr val="0070C0"/>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rgbClr val="0070C0"/>
                          </a:solidFill>
                          <a:effectLst/>
                          <a:latin typeface="Fira Sans Medium" panose="020B0503050000020004" pitchFamily="34" charset="0"/>
                          <a:ea typeface="+mn-ea"/>
                          <a:cs typeface="+mn-cs"/>
                        </a:rPr>
                        <a:t>2.500</a:t>
                      </a:r>
                      <a:endParaRPr lang="en-US" sz="800" b="0" i="0" u="none" strike="noStrike" kern="1200" dirty="0">
                        <a:solidFill>
                          <a:srgbClr val="0070C0"/>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1709417200"/>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i="0" u="none" strike="noStrike" kern="1200" baseline="0" dirty="0">
                          <a:solidFill>
                            <a:schemeClr val="bg1"/>
                          </a:solidFill>
                          <a:effectLst/>
                          <a:latin typeface="Fira Sans Medium" panose="020B0503050000020004" pitchFamily="34" charset="0"/>
                          <a:ea typeface="+mn-ea"/>
                          <a:cs typeface="+mn-cs"/>
                        </a:rPr>
                        <a:t>C</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accent5"/>
                          </a:solidFill>
                          <a:effectLst/>
                          <a:latin typeface="Fira Sans Medium" panose="020B0503050000020004" pitchFamily="34" charset="0"/>
                          <a:ea typeface="+mn-ea"/>
                          <a:cs typeface="+mn-cs"/>
                        </a:rPr>
                        <a:t>HYA-ACT™ M</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err="1">
                          <a:solidFill>
                            <a:schemeClr val="accent5"/>
                          </a:solidFill>
                          <a:effectLst/>
                          <a:latin typeface="Fira Sans Medium" panose="020B0503050000020004" pitchFamily="34" charset="0"/>
                          <a:ea typeface="+mn-ea"/>
                          <a:cs typeface="+mn-cs"/>
                        </a:rPr>
                        <a:t>Sodium</a:t>
                      </a:r>
                      <a:r>
                        <a:rPr lang="de-CH" sz="800" b="0" i="0" u="none" strike="noStrike" kern="1200" dirty="0">
                          <a:solidFill>
                            <a:schemeClr val="accent5"/>
                          </a:solidFill>
                          <a:effectLst/>
                          <a:latin typeface="Fira Sans Medium" panose="020B0503050000020004" pitchFamily="34" charset="0"/>
                          <a:ea typeface="+mn-ea"/>
                          <a:cs typeface="+mn-cs"/>
                        </a:rPr>
                        <a:t> </a:t>
                      </a:r>
                      <a:r>
                        <a:rPr lang="de-CH" sz="800" b="0" i="0" u="none" strike="noStrike" kern="1200" dirty="0" err="1">
                          <a:solidFill>
                            <a:schemeClr val="accent5"/>
                          </a:solidFill>
                          <a:effectLst/>
                          <a:latin typeface="Fira Sans Medium" panose="020B0503050000020004" pitchFamily="34" charset="0"/>
                          <a:ea typeface="+mn-ea"/>
                          <a:cs typeface="+mn-cs"/>
                        </a:rPr>
                        <a:t>Hyaluronate</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accent5"/>
                          </a:solidFill>
                          <a:effectLst/>
                          <a:latin typeface="Fira Sans Medium" panose="020B0503050000020004" pitchFamily="34" charset="0"/>
                          <a:ea typeface="+mn-ea"/>
                          <a:cs typeface="+mn-cs"/>
                        </a:rPr>
                        <a:t>0.500</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3643856965"/>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accent5"/>
                          </a:solidFill>
                          <a:effectLst/>
                          <a:latin typeface="Fira Sans Medium" panose="020B0503050000020004" pitchFamily="34" charset="0"/>
                          <a:ea typeface="+mn-ea"/>
                          <a:cs typeface="+mn-cs"/>
                        </a:rPr>
                        <a:t>HYA-ACT™ S</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err="1">
                          <a:solidFill>
                            <a:schemeClr val="accent5"/>
                          </a:solidFill>
                          <a:effectLst/>
                          <a:latin typeface="Fira Sans Medium" panose="020B0503050000020004" pitchFamily="34" charset="0"/>
                          <a:ea typeface="+mn-ea"/>
                          <a:cs typeface="+mn-cs"/>
                        </a:rPr>
                        <a:t>Sodium</a:t>
                      </a:r>
                      <a:r>
                        <a:rPr lang="de-CH" sz="800" b="0" i="0" u="none" strike="noStrike" kern="1200" dirty="0">
                          <a:solidFill>
                            <a:schemeClr val="accent5"/>
                          </a:solidFill>
                          <a:effectLst/>
                          <a:latin typeface="Fira Sans Medium" panose="020B0503050000020004" pitchFamily="34" charset="0"/>
                          <a:ea typeface="+mn-ea"/>
                          <a:cs typeface="+mn-cs"/>
                        </a:rPr>
                        <a:t> </a:t>
                      </a:r>
                      <a:r>
                        <a:rPr lang="de-CH" sz="800" b="0" i="0" u="none" strike="noStrike" kern="1200" dirty="0" err="1">
                          <a:solidFill>
                            <a:schemeClr val="accent5"/>
                          </a:solidFill>
                          <a:effectLst/>
                          <a:latin typeface="Fira Sans Medium" panose="020B0503050000020004" pitchFamily="34" charset="0"/>
                          <a:ea typeface="+mn-ea"/>
                          <a:cs typeface="+mn-cs"/>
                        </a:rPr>
                        <a:t>Hyaluronate</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accent5"/>
                          </a:solidFill>
                          <a:effectLst/>
                          <a:latin typeface="Fira Sans Medium" panose="020B0503050000020004" pitchFamily="34" charset="0"/>
                          <a:ea typeface="+mn-ea"/>
                          <a:cs typeface="+mn-cs"/>
                        </a:rPr>
                        <a:t>0.500</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31186296"/>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accent5"/>
                          </a:solidFill>
                          <a:effectLst/>
                          <a:latin typeface="Fira Sans Medium" panose="020B0503050000020004" pitchFamily="34" charset="0"/>
                          <a:ea typeface="+mn-ea"/>
                          <a:cs typeface="+mn-cs"/>
                        </a:rPr>
                        <a:t>HYA-ACT™ XS</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err="1">
                          <a:solidFill>
                            <a:schemeClr val="accent5"/>
                          </a:solidFill>
                          <a:effectLst/>
                          <a:latin typeface="Fira Sans Medium" panose="020B0503050000020004" pitchFamily="34" charset="0"/>
                          <a:ea typeface="+mn-ea"/>
                          <a:cs typeface="+mn-cs"/>
                        </a:rPr>
                        <a:t>Hydrolyzed</a:t>
                      </a:r>
                      <a:r>
                        <a:rPr lang="de-CH" sz="800" b="0" i="0" u="none" strike="noStrike" kern="1200" dirty="0">
                          <a:solidFill>
                            <a:schemeClr val="accent5"/>
                          </a:solidFill>
                          <a:effectLst/>
                          <a:latin typeface="Fira Sans Medium" panose="020B0503050000020004" pitchFamily="34" charset="0"/>
                          <a:ea typeface="+mn-ea"/>
                          <a:cs typeface="+mn-cs"/>
                        </a:rPr>
                        <a:t> </a:t>
                      </a:r>
                      <a:r>
                        <a:rPr lang="de-CH" sz="800" b="0" i="0" u="none" strike="noStrike" kern="1200" dirty="0" err="1">
                          <a:solidFill>
                            <a:schemeClr val="accent5"/>
                          </a:solidFill>
                          <a:effectLst/>
                          <a:latin typeface="Fira Sans Medium" panose="020B0503050000020004" pitchFamily="34" charset="0"/>
                          <a:ea typeface="+mn-ea"/>
                          <a:cs typeface="+mn-cs"/>
                        </a:rPr>
                        <a:t>Hyaluronic</a:t>
                      </a:r>
                      <a:r>
                        <a:rPr lang="de-CH" sz="800" b="0" i="0" u="none" strike="noStrike" kern="1200" dirty="0">
                          <a:solidFill>
                            <a:schemeClr val="accent5"/>
                          </a:solidFill>
                          <a:effectLst/>
                          <a:latin typeface="Fira Sans Medium" panose="020B0503050000020004" pitchFamily="34" charset="0"/>
                          <a:ea typeface="+mn-ea"/>
                          <a:cs typeface="+mn-cs"/>
                        </a:rPr>
                        <a:t> </a:t>
                      </a:r>
                      <a:r>
                        <a:rPr lang="de-CH" sz="800" b="0" i="0" u="none" strike="noStrike" kern="1200" dirty="0" err="1">
                          <a:solidFill>
                            <a:schemeClr val="accent5"/>
                          </a:solidFill>
                          <a:effectLst/>
                          <a:latin typeface="Fira Sans Medium" panose="020B0503050000020004" pitchFamily="34" charset="0"/>
                          <a:ea typeface="+mn-ea"/>
                          <a:cs typeface="+mn-cs"/>
                        </a:rPr>
                        <a:t>acid</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accent5"/>
                          </a:solidFill>
                          <a:effectLst/>
                          <a:latin typeface="Fira Sans Medium" panose="020B0503050000020004" pitchFamily="34" charset="0"/>
                          <a:ea typeface="+mn-ea"/>
                          <a:cs typeface="+mn-cs"/>
                        </a:rPr>
                        <a:t>0.500</a:t>
                      </a:r>
                      <a:endParaRPr lang="en-US" sz="800" b="0" i="0" u="none" strike="noStrike" kern="1200" dirty="0">
                        <a:solidFill>
                          <a:schemeClr val="accent5"/>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582184175"/>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i="0" u="none" strike="noStrike" kern="1200" baseline="0" dirty="0">
                          <a:solidFill>
                            <a:schemeClr val="bg1"/>
                          </a:solidFill>
                          <a:effectLst/>
                          <a:latin typeface="Fira Sans Medium" panose="020B0503050000020004" pitchFamily="34" charset="0"/>
                          <a:ea typeface="+mn-ea"/>
                          <a:cs typeface="+mn-cs"/>
                        </a:rPr>
                        <a:t>D</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800" b="0" i="0" u="none" strike="noStrike" kern="1200" dirty="0">
                          <a:solidFill>
                            <a:schemeClr val="accent6"/>
                          </a:solidFill>
                          <a:effectLst/>
                          <a:latin typeface="Fira Sans Medium" panose="020B0503050000020004" pitchFamily="34" charset="0"/>
                          <a:ea typeface="+mn-ea"/>
                          <a:cs typeface="+mn-cs"/>
                        </a:rPr>
                        <a:t>Vitamin B12 </a:t>
                      </a:r>
                      <a:r>
                        <a:rPr lang="en-US" sz="800" b="0" i="0" u="none" strike="noStrike" kern="1200" dirty="0" err="1">
                          <a:solidFill>
                            <a:schemeClr val="accent6"/>
                          </a:solidFill>
                          <a:effectLst/>
                          <a:latin typeface="Fira Sans Medium" panose="020B0503050000020004" pitchFamily="34" charset="0"/>
                          <a:ea typeface="+mn-ea"/>
                          <a:cs typeface="+mn-cs"/>
                        </a:rPr>
                        <a:t>cryst</a:t>
                      </a:r>
                      <a:r>
                        <a:rPr lang="en-US" sz="800" b="0" i="0" u="none" strike="noStrike" kern="1200" dirty="0">
                          <a:solidFill>
                            <a:schemeClr val="accent6"/>
                          </a:solidFill>
                          <a:effectLst/>
                          <a:latin typeface="Fira Sans Medium" panose="020B0503050000020004" pitchFamily="34" charset="0"/>
                          <a:ea typeface="+mn-ea"/>
                          <a:cs typeface="+mn-cs"/>
                        </a:rPr>
                        <a:t>                         </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i="0" u="none" strike="noStrike" kern="1200" dirty="0" err="1">
                          <a:solidFill>
                            <a:schemeClr val="accent6"/>
                          </a:solidFill>
                          <a:effectLst/>
                          <a:latin typeface="Fira Sans Medium" panose="020B0503050000020004" pitchFamily="34" charset="0"/>
                          <a:ea typeface="+mn-ea"/>
                          <a:cs typeface="+mn-cs"/>
                        </a:rPr>
                        <a:t>Cyanocobalamin</a:t>
                      </a:r>
                      <a:endParaRPr lang="en-US" sz="800" b="0" i="0" u="none" strike="noStrike" kern="1200" dirty="0">
                        <a:solidFill>
                          <a:schemeClr val="accent6"/>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i="0" u="none" strike="noStrike" kern="1200" dirty="0">
                          <a:solidFill>
                            <a:schemeClr val="accent6"/>
                          </a:solidFill>
                          <a:effectLst/>
                          <a:latin typeface="Fira Sans Medium" panose="020B0503050000020004" pitchFamily="34" charset="0"/>
                          <a:ea typeface="+mn-ea"/>
                          <a:cs typeface="+mn-cs"/>
                        </a:rPr>
                        <a:t>0.005</a:t>
                      </a:r>
                      <a:endParaRPr lang="en-US" sz="800" b="0" i="0" u="none" strike="noStrike" kern="1200" dirty="0">
                        <a:solidFill>
                          <a:schemeClr val="accent6"/>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44019111"/>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sz="800" b="0" i="0" u="none" strike="noStrike" kern="1200" baseline="0" dirty="0">
                        <a:solidFill>
                          <a:schemeClr val="bg1"/>
                        </a:solidFill>
                        <a:effectLst/>
                        <a:latin typeface="Fira Sans Medium"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800" b="0" i="0" u="none" strike="noStrike" kern="1200" dirty="0">
                          <a:solidFill>
                            <a:schemeClr val="bg1">
                              <a:lumMod val="50000"/>
                            </a:schemeClr>
                          </a:solidFill>
                          <a:effectLst/>
                          <a:latin typeface="Fira Sans" panose="020B0503050000020004" pitchFamily="34" charset="0"/>
                          <a:ea typeface="Fira Sans" panose="020B0503050000020004" pitchFamily="34" charset="0"/>
                          <a:cs typeface="+mn-cs"/>
                        </a:rPr>
                        <a:t>Water Dem</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800" b="0" i="0" u="none" strike="noStrike" kern="1200" dirty="0">
                          <a:solidFill>
                            <a:schemeClr val="bg1">
                              <a:lumMod val="50000"/>
                            </a:schemeClr>
                          </a:solidFill>
                          <a:effectLst/>
                          <a:latin typeface="Fira Sans" panose="020B0503050000020004" pitchFamily="34" charset="0"/>
                          <a:ea typeface="Fira Sans" panose="020B0503050000020004" pitchFamily="34" charset="0"/>
                          <a:cs typeface="+mn-cs"/>
                        </a:rPr>
                        <a:t>Aqua</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i="0" u="none" strike="noStrike" kern="1200" dirty="0">
                          <a:solidFill>
                            <a:schemeClr val="bg1">
                              <a:lumMod val="50000"/>
                            </a:schemeClr>
                          </a:solidFill>
                          <a:effectLst/>
                          <a:latin typeface="Fira Sans" panose="020B0503050000020004" pitchFamily="34" charset="0"/>
                          <a:ea typeface="Fira Sans" panose="020B0503050000020004" pitchFamily="34" charset="0"/>
                          <a:cs typeface="+mn-cs"/>
                        </a:rPr>
                        <a:t>0,495</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838233848"/>
                  </a:ext>
                </a:extLst>
              </a:tr>
              <a:tr h="0">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800" b="0" i="0" u="none" strike="noStrike" kern="1200" baseline="0" dirty="0">
                          <a:solidFill>
                            <a:schemeClr val="bg1"/>
                          </a:solidFill>
                          <a:effectLst/>
                          <a:latin typeface="Fira Sans Medium" panose="020B0503050000020004" pitchFamily="34" charset="0"/>
                          <a:ea typeface="+mn-ea"/>
                          <a:cs typeface="+mn-cs"/>
                        </a:rPr>
                        <a:t>E</a:t>
                      </a: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Citric</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Acid</a:t>
                      </a:r>
                      <a:r>
                        <a:rPr lang="de-CH" sz="800" b="0" u="none" strike="noStrike" kern="1200" dirty="0">
                          <a:solidFill>
                            <a:schemeClr val="bg1">
                              <a:lumMod val="50000"/>
                            </a:schemeClr>
                          </a:solidFill>
                          <a:effectLst/>
                          <a:latin typeface="Fira Sans" panose="020B0503050000020004" pitchFamily="34" charset="0"/>
                          <a:ea typeface="+mn-ea"/>
                          <a:cs typeface="+mn-cs"/>
                        </a:rPr>
                        <a:t> </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de-CH" sz="800" b="0" u="none" strike="noStrike" kern="1200" dirty="0" err="1">
                          <a:solidFill>
                            <a:schemeClr val="bg1">
                              <a:lumMod val="50000"/>
                            </a:schemeClr>
                          </a:solidFill>
                          <a:effectLst/>
                          <a:latin typeface="Fira Sans" panose="020B0503050000020004" pitchFamily="34" charset="0"/>
                          <a:ea typeface="+mn-ea"/>
                          <a:cs typeface="+mn-cs"/>
                        </a:rPr>
                        <a:t>Citric</a:t>
                      </a:r>
                      <a:r>
                        <a:rPr lang="de-CH" sz="800" b="0" u="none" strike="noStrike" kern="1200" dirty="0">
                          <a:solidFill>
                            <a:schemeClr val="bg1">
                              <a:lumMod val="50000"/>
                            </a:schemeClr>
                          </a:solidFill>
                          <a:effectLst/>
                          <a:latin typeface="Fira Sans" panose="020B0503050000020004" pitchFamily="34" charset="0"/>
                          <a:ea typeface="+mn-ea"/>
                          <a:cs typeface="+mn-cs"/>
                        </a:rPr>
                        <a:t> </a:t>
                      </a:r>
                      <a:r>
                        <a:rPr lang="de-CH" sz="800" b="0" u="none" strike="noStrike" kern="1200" dirty="0" err="1">
                          <a:solidFill>
                            <a:schemeClr val="bg1">
                              <a:lumMod val="50000"/>
                            </a:schemeClr>
                          </a:solidFill>
                          <a:effectLst/>
                          <a:latin typeface="Fira Sans" panose="020B0503050000020004" pitchFamily="34" charset="0"/>
                          <a:ea typeface="+mn-ea"/>
                          <a:cs typeface="+mn-cs"/>
                        </a:rPr>
                        <a:t>acid</a:t>
                      </a:r>
                      <a:r>
                        <a:rPr lang="de-CH" sz="800" b="0" u="none" strike="noStrike" kern="1200" dirty="0">
                          <a:solidFill>
                            <a:schemeClr val="bg1">
                              <a:lumMod val="50000"/>
                            </a:schemeClr>
                          </a:solidFill>
                          <a:effectLst/>
                          <a:latin typeface="Fira Sans" panose="020B0503050000020004" pitchFamily="34" charset="0"/>
                          <a:ea typeface="+mn-ea"/>
                          <a:cs typeface="+mn-cs"/>
                        </a:rPr>
                        <a:t>, Aqua</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de-CH" sz="800" b="0" u="none" strike="noStrike" kern="1200" dirty="0">
                          <a:solidFill>
                            <a:schemeClr val="bg1">
                              <a:lumMod val="50000"/>
                            </a:schemeClr>
                          </a:solidFill>
                          <a:effectLst/>
                          <a:latin typeface="Fira Sans" panose="020B0503050000020004" pitchFamily="34" charset="0"/>
                          <a:ea typeface="+mn-ea"/>
                          <a:cs typeface="+mn-cs"/>
                        </a:rPr>
                        <a:t>0.020</a:t>
                      </a:r>
                      <a:endParaRPr lang="en-US" sz="800" b="0" u="none" strike="noStrike" kern="1200" dirty="0">
                        <a:solidFill>
                          <a:schemeClr val="bg1">
                            <a:lumMod val="50000"/>
                          </a:schemeClr>
                        </a:solidFill>
                        <a:effectLst/>
                        <a:latin typeface="Fira Sans" panose="020B0503050000020004" pitchFamily="34" charset="0"/>
                        <a:ea typeface="+mn-ea"/>
                        <a:cs typeface="+mn-cs"/>
                      </a:endParaRPr>
                    </a:p>
                  </a:txBody>
                  <a:tcPr marL="54000" marR="54000" marT="46800" marB="4680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rgbClr val="EAF3EF"/>
                    </a:solidFill>
                  </a:tcPr>
                </a:tc>
                <a:extLst>
                  <a:ext uri="{0D108BD9-81ED-4DB2-BD59-A6C34878D82A}">
                    <a16:rowId xmlns:a16="http://schemas.microsoft.com/office/drawing/2014/main" val="2816706550"/>
                  </a:ext>
                </a:extLst>
              </a:tr>
            </a:tbl>
          </a:graphicData>
        </a:graphic>
      </p:graphicFrame>
      <p:sp>
        <p:nvSpPr>
          <p:cNvPr id="2" name="Slide Number Placeholder 1">
            <a:extLst>
              <a:ext uri="{FF2B5EF4-FFF2-40B4-BE49-F238E27FC236}">
                <a16:creationId xmlns:a16="http://schemas.microsoft.com/office/drawing/2014/main" id="{6E4D3262-17D8-2344-B23F-3A26D7C27C7C}"/>
              </a:ext>
            </a:extLst>
          </p:cNvPr>
          <p:cNvSpPr>
            <a:spLocks noGrp="1"/>
          </p:cNvSpPr>
          <p:nvPr>
            <p:ph type="sldNum" sz="quarter" idx="10"/>
          </p:nvPr>
        </p:nvSpPr>
        <p:spPr/>
        <p:txBody>
          <a:bodyPr/>
          <a:lstStyle/>
          <a:p>
            <a:fld id="{EC50C849-B97A-2B45-B78A-6D9C352F693C}" type="slidenum">
              <a:rPr lang="en-US" smtClean="0"/>
              <a:pPr/>
              <a:t>22</a:t>
            </a:fld>
            <a:endParaRPr lang="en-US" dirty="0"/>
          </a:p>
        </p:txBody>
      </p:sp>
      <p:sp>
        <p:nvSpPr>
          <p:cNvPr id="6" name="Slide Number Placeholder 1">
            <a:extLst>
              <a:ext uri="{FF2B5EF4-FFF2-40B4-BE49-F238E27FC236}">
                <a16:creationId xmlns:a16="http://schemas.microsoft.com/office/drawing/2014/main" id="{4F51E00C-243D-D546-A241-434181BFEDAC}"/>
              </a:ext>
            </a:extLst>
          </p:cNvPr>
          <p:cNvSpPr txBox="1">
            <a:spLocks/>
          </p:cNvSpPr>
          <p:nvPr/>
        </p:nvSpPr>
        <p:spPr>
          <a:xfrm>
            <a:off x="468000" y="6328147"/>
            <a:ext cx="451163" cy="123111"/>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800" b="0" i="0" kern="1200">
                <a:solidFill>
                  <a:srgbClr val="B2B2B2"/>
                </a:solidFill>
                <a:latin typeface="Fira Sans"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C50C849-B97A-2B45-B78A-6D9C352F693C}" type="slidenum">
              <a:rPr lang="en-US" smtClean="0"/>
              <a:pPr>
                <a:defRPr/>
              </a:pPr>
              <a:t>22</a:t>
            </a:fld>
            <a:endParaRPr lang="en-US" dirty="0"/>
          </a:p>
        </p:txBody>
      </p:sp>
      <p:sp>
        <p:nvSpPr>
          <p:cNvPr id="7" name="Title 2">
            <a:extLst>
              <a:ext uri="{FF2B5EF4-FFF2-40B4-BE49-F238E27FC236}">
                <a16:creationId xmlns:a16="http://schemas.microsoft.com/office/drawing/2014/main" id="{5DFC7139-6876-7748-A015-C8F11D25E53B}"/>
              </a:ext>
            </a:extLst>
          </p:cNvPr>
          <p:cNvSpPr>
            <a:spLocks noGrp="1"/>
          </p:cNvSpPr>
          <p:nvPr>
            <p:ph type="title"/>
          </p:nvPr>
        </p:nvSpPr>
        <p:spPr>
          <a:xfrm>
            <a:off x="468000" y="468000"/>
            <a:ext cx="11262666" cy="443198"/>
          </a:xfrm>
        </p:spPr>
        <p:txBody>
          <a:bodyPr/>
          <a:lstStyle/>
          <a:p>
            <a:r>
              <a:rPr lang="en-US" dirty="0">
                <a:solidFill>
                  <a:schemeClr val="accent6"/>
                </a:solidFill>
              </a:rPr>
              <a:t>HYA-ACT</a:t>
            </a:r>
            <a:r>
              <a:rPr lang="en-US" baseline="30000" dirty="0">
                <a:solidFill>
                  <a:schemeClr val="accent6"/>
                </a:solidFill>
              </a:rPr>
              <a:t>™</a:t>
            </a:r>
            <a:r>
              <a:rPr lang="en-US" dirty="0">
                <a:solidFill>
                  <a:schemeClr val="accent6"/>
                </a:solidFill>
              </a:rPr>
              <a:t> IN </a:t>
            </a:r>
            <a:r>
              <a:rPr lang="en-US" cap="small" dirty="0">
                <a:solidFill>
                  <a:schemeClr val="accent6"/>
                </a:solidFill>
              </a:rPr>
              <a:t>&amp;</a:t>
            </a:r>
            <a:r>
              <a:rPr lang="en-US" dirty="0">
                <a:solidFill>
                  <a:schemeClr val="accent6"/>
                </a:solidFill>
              </a:rPr>
              <a:t> ON wrinkle filler serum</a:t>
            </a:r>
            <a:endParaRPr lang="en-GB" dirty="0">
              <a:solidFill>
                <a:schemeClr val="accent6"/>
              </a:solidFill>
            </a:endParaRPr>
          </a:p>
        </p:txBody>
      </p:sp>
      <p:sp>
        <p:nvSpPr>
          <p:cNvPr id="8" name="Text Placeholder 3">
            <a:extLst>
              <a:ext uri="{FF2B5EF4-FFF2-40B4-BE49-F238E27FC236}">
                <a16:creationId xmlns:a16="http://schemas.microsoft.com/office/drawing/2014/main" id="{F8426FA3-CAFB-DD4F-9E93-8C83D5AD8CFA}"/>
              </a:ext>
            </a:extLst>
          </p:cNvPr>
          <p:cNvSpPr>
            <a:spLocks noGrp="1"/>
          </p:cNvSpPr>
          <p:nvPr>
            <p:ph type="body" sz="quarter" idx="13"/>
          </p:nvPr>
        </p:nvSpPr>
        <p:spPr>
          <a:xfrm>
            <a:off x="467999" y="936000"/>
            <a:ext cx="11157943" cy="332399"/>
          </a:xfrm>
        </p:spPr>
        <p:txBody>
          <a:bodyPr>
            <a:spAutoFit/>
          </a:bodyPr>
          <a:lstStyle/>
          <a:p>
            <a:pPr>
              <a:spcBef>
                <a:spcPts val="0"/>
              </a:spcBef>
            </a:pPr>
            <a:r>
              <a:rPr lang="en-US" dirty="0">
                <a:solidFill>
                  <a:schemeClr val="accent5"/>
                </a:solidFill>
              </a:rPr>
              <a:t>With TILAMAR</a:t>
            </a:r>
            <a:r>
              <a:rPr lang="en-US" baseline="30000" dirty="0">
                <a:solidFill>
                  <a:schemeClr val="accent5"/>
                </a:solidFill>
              </a:rPr>
              <a:t>®</a:t>
            </a:r>
            <a:r>
              <a:rPr lang="en-US" dirty="0">
                <a:solidFill>
                  <a:schemeClr val="accent5"/>
                </a:solidFill>
              </a:rPr>
              <a:t> PDO with NØØVISTA</a:t>
            </a:r>
            <a:r>
              <a:rPr lang="en-US" baseline="30000" dirty="0">
                <a:solidFill>
                  <a:schemeClr val="accent5"/>
                </a:solidFill>
              </a:rPr>
              <a:t>™</a:t>
            </a:r>
            <a:r>
              <a:rPr lang="en-US" dirty="0">
                <a:solidFill>
                  <a:schemeClr val="accent5"/>
                </a:solidFill>
              </a:rPr>
              <a:t>, Vitamin B12 </a:t>
            </a:r>
            <a:r>
              <a:rPr lang="en-US" dirty="0" err="1">
                <a:solidFill>
                  <a:schemeClr val="accent5"/>
                </a:solidFill>
              </a:rPr>
              <a:t>cryst</a:t>
            </a:r>
            <a:r>
              <a:rPr lang="en-US" dirty="0">
                <a:solidFill>
                  <a:schemeClr val="accent5"/>
                </a:solidFill>
              </a:rPr>
              <a:t>, HYA-ACT</a:t>
            </a:r>
            <a:r>
              <a:rPr lang="en-US" baseline="30000" dirty="0">
                <a:solidFill>
                  <a:schemeClr val="accent5"/>
                </a:solidFill>
              </a:rPr>
              <a:t>™</a:t>
            </a:r>
            <a:r>
              <a:rPr lang="en-US" dirty="0">
                <a:solidFill>
                  <a:schemeClr val="accent5"/>
                </a:solidFill>
              </a:rPr>
              <a:t> M, S and XS</a:t>
            </a:r>
          </a:p>
        </p:txBody>
      </p:sp>
      <p:sp>
        <p:nvSpPr>
          <p:cNvPr id="9" name="Text Placeholder 4">
            <a:extLst>
              <a:ext uri="{FF2B5EF4-FFF2-40B4-BE49-F238E27FC236}">
                <a16:creationId xmlns:a16="http://schemas.microsoft.com/office/drawing/2014/main" id="{45A0C8F8-0890-374B-9CC2-54F7B3D4AA9E}"/>
              </a:ext>
            </a:extLst>
          </p:cNvPr>
          <p:cNvSpPr>
            <a:spLocks noGrp="1"/>
          </p:cNvSpPr>
          <p:nvPr>
            <p:ph type="body" sz="quarter" idx="14"/>
          </p:nvPr>
        </p:nvSpPr>
        <p:spPr>
          <a:xfrm>
            <a:off x="6012000" y="1980000"/>
            <a:ext cx="4428000" cy="3806170"/>
          </a:xfrm>
        </p:spPr>
        <p:txBody>
          <a:bodyPr wrap="square">
            <a:spAutoFit/>
          </a:bodyPr>
          <a:lstStyle/>
          <a:p>
            <a:pPr marL="0" indent="0">
              <a:lnSpc>
                <a:spcPct val="100000"/>
              </a:lnSpc>
              <a:spcBef>
                <a:spcPts val="0"/>
              </a:spcBef>
              <a:spcAft>
                <a:spcPts val="800"/>
              </a:spcAft>
              <a:buNone/>
            </a:pPr>
            <a:r>
              <a:rPr lang="en-US" sz="1400" dirty="0">
                <a:solidFill>
                  <a:schemeClr val="tx2"/>
                </a:solidFill>
                <a:latin typeface="Fira Sans Medium" panose="020B0503050000020004" pitchFamily="34" charset="0"/>
              </a:rPr>
              <a:t>99.47% natural origin content according to ISO 16128</a:t>
            </a:r>
          </a:p>
          <a:p>
            <a:pPr marL="0" indent="0">
              <a:lnSpc>
                <a:spcPct val="100000"/>
              </a:lnSpc>
              <a:spcBef>
                <a:spcPts val="0"/>
              </a:spcBef>
              <a:spcAft>
                <a:spcPts val="800"/>
              </a:spcAft>
              <a:buNone/>
            </a:pPr>
            <a:r>
              <a:rPr lang="en-US" sz="1400" b="0" dirty="0"/>
              <a:t>This lightweight serum contains a balanced mix of </a:t>
            </a:r>
            <a:br>
              <a:rPr lang="en-US" sz="1400" dirty="0"/>
            </a:br>
            <a:r>
              <a:rPr lang="en-US" sz="1400" b="1" dirty="0"/>
              <a:t>HYA-ACT</a:t>
            </a:r>
            <a:r>
              <a:rPr lang="en-US" sz="1400" b="1" baseline="30000" dirty="0"/>
              <a:t>™</a:t>
            </a:r>
            <a:r>
              <a:rPr lang="en-US" sz="1400" b="1" dirty="0"/>
              <a:t> M, HYA-ACT</a:t>
            </a:r>
            <a:r>
              <a:rPr lang="en-US" sz="1400" b="1" baseline="30000" dirty="0"/>
              <a:t>™</a:t>
            </a:r>
            <a:r>
              <a:rPr lang="en-US" sz="1400" b="1" dirty="0"/>
              <a:t> S  and HYA-ACT</a:t>
            </a:r>
            <a:r>
              <a:rPr lang="en-US" sz="1400" b="1" baseline="30000" dirty="0"/>
              <a:t>™</a:t>
            </a:r>
            <a:r>
              <a:rPr lang="en-US" sz="1400" b="1" dirty="0"/>
              <a:t> XS </a:t>
            </a:r>
            <a:r>
              <a:rPr lang="en-US" sz="1400" b="0" dirty="0"/>
              <a:t>and works with our unique peptide </a:t>
            </a:r>
            <a:r>
              <a:rPr lang="en-US" sz="1400" b="1" dirty="0"/>
              <a:t>SYN</a:t>
            </a:r>
            <a:r>
              <a:rPr lang="en-US" sz="1400" b="1" baseline="30000" dirty="0"/>
              <a:t>®</a:t>
            </a:r>
            <a:r>
              <a:rPr lang="en-US" sz="1400" b="1" dirty="0"/>
              <a:t>-HYCAN</a:t>
            </a:r>
            <a:r>
              <a:rPr lang="en-US" sz="1400" b="0" dirty="0"/>
              <a:t>, </a:t>
            </a:r>
            <a:r>
              <a:rPr lang="en-US" sz="1400" b="1" dirty="0">
                <a:solidFill>
                  <a:schemeClr val="bg1">
                    <a:lumMod val="50000"/>
                  </a:schemeClr>
                </a:solidFill>
              </a:rPr>
              <a:t>Vitamin B12 </a:t>
            </a:r>
            <a:r>
              <a:rPr lang="en-US" sz="1400" b="1" dirty="0" err="1">
                <a:solidFill>
                  <a:schemeClr val="bg1">
                    <a:lumMod val="50000"/>
                  </a:schemeClr>
                </a:solidFill>
              </a:rPr>
              <a:t>cryst</a:t>
            </a:r>
            <a:r>
              <a:rPr lang="en-US" sz="1400" b="1" dirty="0">
                <a:solidFill>
                  <a:schemeClr val="bg1">
                    <a:lumMod val="50000"/>
                  </a:schemeClr>
                </a:solidFill>
              </a:rPr>
              <a:t> and TILAMAR</a:t>
            </a:r>
            <a:r>
              <a:rPr lang="en-US" sz="1400" b="1" baseline="30000" dirty="0">
                <a:solidFill>
                  <a:schemeClr val="bg1">
                    <a:lumMod val="50000"/>
                  </a:schemeClr>
                </a:solidFill>
              </a:rPr>
              <a:t>®</a:t>
            </a:r>
            <a:r>
              <a:rPr lang="en-US" sz="1400" b="1" dirty="0">
                <a:solidFill>
                  <a:schemeClr val="bg1">
                    <a:lumMod val="50000"/>
                  </a:schemeClr>
                </a:solidFill>
              </a:rPr>
              <a:t> PDO with NØØVISTA</a:t>
            </a:r>
            <a:r>
              <a:rPr lang="en-US" sz="1400" b="1" baseline="30000" dirty="0">
                <a:solidFill>
                  <a:schemeClr val="bg1">
                    <a:lumMod val="50000"/>
                  </a:schemeClr>
                </a:solidFill>
              </a:rPr>
              <a:t>™</a:t>
            </a:r>
            <a:r>
              <a:rPr lang="en-US" sz="1400" b="0" dirty="0"/>
              <a:t> to help smooth wrinkles, plump tired skin and deliver a vibrant looking complexion, all in a luxurious texture</a:t>
            </a:r>
            <a:r>
              <a:rPr lang="en-US" sz="1200" b="0" dirty="0"/>
              <a:t>.</a:t>
            </a:r>
            <a:r>
              <a:rPr lang="en-US" sz="1300" b="0" dirty="0"/>
              <a:t> </a:t>
            </a:r>
          </a:p>
          <a:p>
            <a:pPr marL="0" indent="0">
              <a:lnSpc>
                <a:spcPct val="100000"/>
              </a:lnSpc>
              <a:spcBef>
                <a:spcPts val="500"/>
              </a:spcBef>
              <a:spcAft>
                <a:spcPts val="500"/>
              </a:spcAft>
              <a:buClr>
                <a:schemeClr val="accent6"/>
              </a:buClr>
              <a:buNone/>
            </a:pPr>
            <a:r>
              <a:rPr lang="en-US" sz="1500" dirty="0">
                <a:solidFill>
                  <a:schemeClr val="accent6"/>
                </a:solidFill>
                <a:latin typeface="Fira Sans Medium" panose="020B0503050000020004" pitchFamily="34" charset="0"/>
              </a:rPr>
              <a:t>Procedure </a:t>
            </a:r>
          </a:p>
          <a:p>
            <a:pPr>
              <a:lnSpc>
                <a:spcPct val="100000"/>
              </a:lnSpc>
              <a:spcBef>
                <a:spcPts val="0"/>
              </a:spcBef>
              <a:spcAft>
                <a:spcPts val="500"/>
              </a:spcAft>
              <a:buClr>
                <a:srgbClr val="007E4B"/>
              </a:buClr>
              <a:buFont typeface="+mj-lt"/>
              <a:buAutoNum type="arabicPeriod"/>
            </a:pPr>
            <a:r>
              <a:rPr lang="en-US" sz="1200" dirty="0">
                <a:solidFill>
                  <a:schemeClr val="bg1">
                    <a:lumMod val="50000"/>
                  </a:schemeClr>
                </a:solidFill>
              </a:rPr>
              <a:t>Pre-mix phase A and </a:t>
            </a:r>
            <a:r>
              <a:rPr lang="en-US" sz="1200" dirty="0"/>
              <a:t>stir until a homogenous solution is obtained</a:t>
            </a:r>
            <a:endParaRPr lang="en-US" sz="1200" dirty="0">
              <a:solidFill>
                <a:schemeClr val="bg1">
                  <a:lumMod val="50000"/>
                </a:schemeClr>
              </a:solidFill>
            </a:endParaRPr>
          </a:p>
          <a:p>
            <a:pPr fontAlgn="base">
              <a:lnSpc>
                <a:spcPct val="100000"/>
              </a:lnSpc>
              <a:spcBef>
                <a:spcPts val="0"/>
              </a:spcBef>
              <a:spcAft>
                <a:spcPts val="500"/>
              </a:spcAft>
              <a:buClr>
                <a:srgbClr val="007E4B"/>
              </a:buClr>
              <a:buFont typeface="+mj-lt"/>
              <a:buAutoNum type="arabicPeriod"/>
            </a:pPr>
            <a:r>
              <a:rPr lang="en-US" sz="1200" dirty="0">
                <a:solidFill>
                  <a:schemeClr val="bg1">
                    <a:lumMod val="50000"/>
                  </a:schemeClr>
                </a:solidFill>
              </a:rPr>
              <a:t>Add phase B</a:t>
            </a:r>
          </a:p>
          <a:p>
            <a:pPr fontAlgn="base">
              <a:lnSpc>
                <a:spcPct val="100000"/>
              </a:lnSpc>
              <a:spcBef>
                <a:spcPts val="0"/>
              </a:spcBef>
              <a:spcAft>
                <a:spcPts val="500"/>
              </a:spcAft>
              <a:buClr>
                <a:srgbClr val="007E4B"/>
              </a:buClr>
              <a:buFont typeface="+mj-lt"/>
              <a:buAutoNum type="arabicPeriod"/>
            </a:pPr>
            <a:r>
              <a:rPr lang="en-US" sz="1200" dirty="0">
                <a:solidFill>
                  <a:schemeClr val="bg1">
                    <a:lumMod val="50000"/>
                  </a:schemeClr>
                </a:solidFill>
              </a:rPr>
              <a:t>Add </a:t>
            </a:r>
            <a:r>
              <a:rPr lang="en-US" sz="1200" dirty="0"/>
              <a:t>ingredients of phase C one after the other. Add them in portions to avoid lumps. Let stir with a turbine stirrer until a homogenous solution is obtained</a:t>
            </a:r>
          </a:p>
          <a:p>
            <a:pPr fontAlgn="base">
              <a:lnSpc>
                <a:spcPct val="100000"/>
              </a:lnSpc>
              <a:spcBef>
                <a:spcPts val="0"/>
              </a:spcBef>
              <a:spcAft>
                <a:spcPts val="500"/>
              </a:spcAft>
              <a:buClr>
                <a:srgbClr val="007E4B"/>
              </a:buClr>
              <a:buFont typeface="+mj-lt"/>
              <a:buAutoNum type="arabicPeriod"/>
            </a:pPr>
            <a:r>
              <a:rPr lang="en-US" sz="1200" dirty="0"/>
              <a:t> Add solution of Phase D</a:t>
            </a:r>
          </a:p>
          <a:p>
            <a:pPr fontAlgn="base">
              <a:lnSpc>
                <a:spcPct val="100000"/>
              </a:lnSpc>
              <a:spcBef>
                <a:spcPts val="0"/>
              </a:spcBef>
              <a:spcAft>
                <a:spcPts val="500"/>
              </a:spcAft>
              <a:buClr>
                <a:srgbClr val="007E4B"/>
              </a:buClr>
              <a:buFont typeface="+mj-lt"/>
              <a:buAutoNum type="arabicPeriod"/>
            </a:pPr>
            <a:r>
              <a:rPr lang="en-US" sz="1200" dirty="0">
                <a:solidFill>
                  <a:schemeClr val="bg1">
                    <a:lumMod val="50000"/>
                  </a:schemeClr>
                </a:solidFill>
              </a:rPr>
              <a:t>Adjust the pH to 5.5 with phase E</a:t>
            </a:r>
          </a:p>
        </p:txBody>
      </p:sp>
      <p:sp>
        <p:nvSpPr>
          <p:cNvPr id="11" name="Rectangle 10">
            <a:extLst>
              <a:ext uri="{FF2B5EF4-FFF2-40B4-BE49-F238E27FC236}">
                <a16:creationId xmlns:a16="http://schemas.microsoft.com/office/drawing/2014/main" id="{0AE638F5-D721-584F-B235-16E77728AC11}"/>
              </a:ext>
            </a:extLst>
          </p:cNvPr>
          <p:cNvSpPr/>
          <p:nvPr/>
        </p:nvSpPr>
        <p:spPr>
          <a:xfrm>
            <a:off x="4921659" y="5119200"/>
            <a:ext cx="687689" cy="195814"/>
          </a:xfrm>
          <a:prstGeom prst="rect">
            <a:avLst/>
          </a:prstGeom>
        </p:spPr>
        <p:txBody>
          <a:bodyPr wrap="none" lIns="0" tIns="72000" rIns="0" bIns="0">
            <a:spAutoFit/>
          </a:bodyPr>
          <a:lstStyle/>
          <a:p>
            <a:r>
              <a:rPr lang="en-US" sz="800" b="1" dirty="0">
                <a:latin typeface="Fira Sans" panose="020B0503050000020004" pitchFamily="34" charset="0"/>
              </a:rPr>
              <a:t>SK E 101690 14</a:t>
            </a:r>
          </a:p>
        </p:txBody>
      </p:sp>
      <p:pic>
        <p:nvPicPr>
          <p:cNvPr id="5" name="Picture 4">
            <a:extLst>
              <a:ext uri="{FF2B5EF4-FFF2-40B4-BE49-F238E27FC236}">
                <a16:creationId xmlns:a16="http://schemas.microsoft.com/office/drawing/2014/main" id="{3405DE85-1590-574E-B96C-93D37F8C6023}"/>
              </a:ext>
            </a:extLst>
          </p:cNvPr>
          <p:cNvPicPr>
            <a:picLocks noChangeAspect="1"/>
          </p:cNvPicPr>
          <p:nvPr/>
        </p:nvPicPr>
        <p:blipFill>
          <a:blip r:embed="rId2"/>
          <a:stretch>
            <a:fillRect/>
          </a:stretch>
        </p:blipFill>
        <p:spPr>
          <a:xfrm>
            <a:off x="10749600" y="1948196"/>
            <a:ext cx="1040316" cy="3335130"/>
          </a:xfrm>
          <a:prstGeom prst="rect">
            <a:avLst/>
          </a:prstGeom>
        </p:spPr>
      </p:pic>
    </p:spTree>
    <p:extLst>
      <p:ext uri="{BB962C8B-B14F-4D97-AF65-F5344CB8AC3E}">
        <p14:creationId xmlns:p14="http://schemas.microsoft.com/office/powerpoint/2010/main" val="4153807104"/>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rgbClr val="FFFFFF"/>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r>
              <a:rPr lang="en-US" dirty="0">
                <a:solidFill>
                  <a:schemeClr val="accent6"/>
                </a:solidFill>
              </a:rPr>
              <a:t>Vitamin B12 </a:t>
            </a:r>
            <a:r>
              <a:rPr lang="en-US" dirty="0" err="1">
                <a:solidFill>
                  <a:schemeClr val="accent6"/>
                </a:solidFill>
              </a:rPr>
              <a:t>cryst</a:t>
            </a:r>
            <a:r>
              <a:rPr lang="en-US" dirty="0">
                <a:solidFill>
                  <a:schemeClr val="accent6"/>
                </a:solidFill>
              </a:rPr>
              <a:t> 5016420</a:t>
            </a:r>
            <a:endParaRPr lang="en-GB" dirty="0">
              <a:solidFill>
                <a:schemeClr val="accent6"/>
              </a:solidFill>
            </a:endParaRPr>
          </a:p>
        </p:txBody>
      </p:sp>
      <p:pic>
        <p:nvPicPr>
          <p:cNvPr id="19" name="Picture 18" descr="A close up of a logo&#10;&#10;Description automatically generated">
            <a:extLst>
              <a:ext uri="{FF2B5EF4-FFF2-40B4-BE49-F238E27FC236}">
                <a16:creationId xmlns:a16="http://schemas.microsoft.com/office/drawing/2014/main" id="{F19911F7-8BF3-4B47-B537-F40E01ADC72F}"/>
              </a:ext>
            </a:extLst>
          </p:cNvPr>
          <p:cNvPicPr>
            <a:picLocks noChangeAspect="1"/>
          </p:cNvPicPr>
          <p:nvPr/>
        </p:nvPicPr>
        <p:blipFill>
          <a:blip r:embed="rId2"/>
          <a:stretch>
            <a:fillRect/>
          </a:stretch>
        </p:blipFill>
        <p:spPr>
          <a:xfrm>
            <a:off x="798132" y="6235416"/>
            <a:ext cx="4535976" cy="308570"/>
          </a:xfrm>
          <a:prstGeom prst="rect">
            <a:avLst/>
          </a:prstGeom>
        </p:spPr>
      </p:pic>
      <p:sp>
        <p:nvSpPr>
          <p:cNvPr id="20" name="Text Placeholder 2">
            <a:extLst>
              <a:ext uri="{FF2B5EF4-FFF2-40B4-BE49-F238E27FC236}">
                <a16:creationId xmlns:a16="http://schemas.microsoft.com/office/drawing/2014/main" id="{8B0710A5-A5DB-4789-8530-B444DA4F7C79}"/>
              </a:ext>
            </a:extLst>
          </p:cNvPr>
          <p:cNvSpPr txBox="1">
            <a:spLocks/>
          </p:cNvSpPr>
          <p:nvPr/>
        </p:nvSpPr>
        <p:spPr>
          <a:xfrm>
            <a:off x="468000" y="1606116"/>
            <a:ext cx="3499327" cy="3724096"/>
          </a:xfrm>
          <a:prstGeom prst="rect">
            <a:avLst/>
          </a:prstGeom>
        </p:spPr>
        <p:txBody>
          <a:bodyPr vert="horz" wrap="square" lIns="0" tIns="0" rIns="0" bIns="0" rtlCol="0">
            <a:spAutoFit/>
          </a:bodyPr>
          <a:lstStyle>
            <a:lvl1pPr marL="252000" indent="-252000" algn="l" defTabSz="914400" rtl="0" eaLnBrk="1" latinLnBrk="0" hangingPunct="1">
              <a:lnSpc>
                <a:spcPct val="100000"/>
              </a:lnSpc>
              <a:spcBef>
                <a:spcPts val="0"/>
              </a:spcBef>
              <a:spcAft>
                <a:spcPts val="300"/>
              </a:spcAft>
              <a:buFont typeface="Arial" panose="020B0604020202020204" pitchFamily="34" charset="0"/>
              <a:buChar char="•"/>
              <a:defRPr sz="2000" b="0" i="0" kern="1200">
                <a:solidFill>
                  <a:schemeClr val="tx1"/>
                </a:solidFill>
                <a:latin typeface="+mn-lt"/>
                <a:ea typeface="+mn-ea"/>
                <a:cs typeface="+mn-cs"/>
              </a:defRPr>
            </a:lvl1pPr>
            <a:lvl2pPr marL="538163"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2pPr>
            <a:lvl3pPr marL="804863" indent="-26670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800" b="0" i="0" kern="1200">
                <a:solidFill>
                  <a:schemeClr val="tx1"/>
                </a:solidFill>
                <a:latin typeface="+mn-lt"/>
                <a:ea typeface="+mn-ea"/>
                <a:cs typeface="+mn-cs"/>
              </a:defRPr>
            </a:lvl3pPr>
            <a:lvl4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4pPr>
            <a:lvl5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5pPr>
            <a:lvl6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6pPr>
            <a:lvl7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7pPr>
            <a:lvl8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8pPr>
            <a:lvl9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GB" sz="1600" dirty="0">
                <a:solidFill>
                  <a:srgbClr val="007E4B"/>
                </a:solidFill>
                <a:latin typeface="Fira Sans Medium"/>
              </a:rPr>
              <a:t>Unique Product Features</a:t>
            </a:r>
          </a:p>
          <a:p>
            <a:pPr marL="216000" indent="-216000">
              <a:spcAft>
                <a:spcPts val="600"/>
              </a:spcAft>
              <a:buClr>
                <a:srgbClr val="007E4B"/>
              </a:buClr>
            </a:pPr>
            <a:r>
              <a:rPr lang="en-GB" sz="1400" dirty="0">
                <a:solidFill>
                  <a:srgbClr val="0070BA"/>
                </a:solidFill>
                <a:latin typeface="Fira Sans"/>
              </a:rPr>
              <a:t>Biotech naturally derived pink</a:t>
            </a:r>
            <a:r>
              <a:rPr lang="en-GB" sz="1400" dirty="0">
                <a:latin typeface="Fira Sans"/>
              </a:rPr>
              <a:t> vitamin</a:t>
            </a:r>
            <a:endParaRPr lang="en-GB" sz="1400" dirty="0">
              <a:solidFill>
                <a:srgbClr val="0070BA"/>
              </a:solidFill>
              <a:latin typeface="Fira Sans Medium"/>
            </a:endParaRPr>
          </a:p>
          <a:p>
            <a:pPr marL="180000" indent="-180000">
              <a:spcAft>
                <a:spcPts val="800"/>
              </a:spcAft>
              <a:buClr>
                <a:srgbClr val="007E4B"/>
              </a:buClr>
              <a:defRPr/>
            </a:pPr>
            <a:r>
              <a:rPr kumimoji="0" lang="en-GB" sz="1400" b="0" i="0" u="none" strike="noStrike" kern="1200" cap="none" spc="0" normalizeH="0" baseline="0" noProof="0" dirty="0">
                <a:ln>
                  <a:noFill/>
                </a:ln>
                <a:solidFill>
                  <a:schemeClr val="bg1">
                    <a:lumMod val="50000"/>
                  </a:schemeClr>
                </a:solidFill>
                <a:effectLst/>
                <a:uLnTx/>
                <a:uFillTx/>
                <a:latin typeface="Fira Sans"/>
                <a:ea typeface="+mn-ea"/>
                <a:cs typeface="+mn-cs"/>
              </a:rPr>
              <a:t>Active on </a:t>
            </a:r>
            <a:r>
              <a:rPr kumimoji="0" lang="en-GB" sz="1400" b="0" i="0" u="none" strike="noStrike" kern="1200" cap="none" spc="0" normalizeH="0" baseline="0" noProof="0" dirty="0">
                <a:ln>
                  <a:noFill/>
                </a:ln>
                <a:solidFill>
                  <a:srgbClr val="0070BA"/>
                </a:solidFill>
                <a:effectLst/>
                <a:uLnTx/>
                <a:uFillTx/>
                <a:latin typeface="Fira Sans"/>
                <a:ea typeface="+mn-ea"/>
                <a:cs typeface="+mn-cs"/>
              </a:rPr>
              <a:t>atopic dermatitis, reducing erythema and pruritus </a:t>
            </a:r>
            <a:r>
              <a:rPr kumimoji="0" lang="en-GB" sz="1400" b="0" i="1" u="none" strike="noStrike" kern="1200" cap="none" spc="0" normalizeH="0" baseline="0" noProof="0" dirty="0">
                <a:ln>
                  <a:noFill/>
                </a:ln>
                <a:solidFill>
                  <a:schemeClr val="bg1">
                    <a:lumMod val="50000"/>
                  </a:schemeClr>
                </a:solidFill>
                <a:effectLst/>
                <a:uLnTx/>
                <a:uFillTx/>
                <a:latin typeface="Fira Sans"/>
                <a:ea typeface="+mn-ea"/>
                <a:cs typeface="+mn-cs"/>
              </a:rPr>
              <a:t>in vivo</a:t>
            </a:r>
            <a:endParaRPr lang="en-GB" sz="1400" i="1" dirty="0">
              <a:solidFill>
                <a:schemeClr val="bg1">
                  <a:lumMod val="50000"/>
                </a:schemeClr>
              </a:solidFill>
              <a:latin typeface="Fira Sans"/>
            </a:endParaRPr>
          </a:p>
          <a:p>
            <a:pPr marL="180000" indent="-180000">
              <a:spcAft>
                <a:spcPts val="800"/>
              </a:spcAft>
              <a:buClr>
                <a:srgbClr val="007E4B"/>
              </a:buClr>
              <a:defRPr/>
            </a:pPr>
            <a:r>
              <a:rPr lang="en-GB" sz="1400" dirty="0">
                <a:solidFill>
                  <a:schemeClr val="bg1">
                    <a:lumMod val="50000"/>
                  </a:schemeClr>
                </a:solidFill>
                <a:latin typeface="Fira Sans"/>
              </a:rPr>
              <a:t>Prevents inflammation </a:t>
            </a:r>
            <a:r>
              <a:rPr lang="en-GB" sz="1400" i="1" dirty="0">
                <a:solidFill>
                  <a:schemeClr val="bg1">
                    <a:lumMod val="50000"/>
                  </a:schemeClr>
                </a:solidFill>
                <a:latin typeface="Fira Sans"/>
              </a:rPr>
              <a:t>ex vivo</a:t>
            </a:r>
            <a:r>
              <a:rPr lang="en-GB" sz="1400" dirty="0">
                <a:solidFill>
                  <a:srgbClr val="0070BA"/>
                </a:solidFill>
                <a:latin typeface="Fira Sans"/>
              </a:rPr>
              <a:t>: significant and strong </a:t>
            </a:r>
            <a:r>
              <a:rPr kumimoji="0" lang="en-GB" sz="1400" b="0" u="none" strike="noStrike" kern="1200" cap="none" spc="0" normalizeH="0" baseline="0" noProof="0" dirty="0">
                <a:ln>
                  <a:noFill/>
                </a:ln>
                <a:solidFill>
                  <a:srgbClr val="0070BA"/>
                </a:solidFill>
                <a:effectLst/>
                <a:uLnTx/>
                <a:uFillTx/>
                <a:latin typeface="Fira Sans"/>
                <a:ea typeface="+mn-ea"/>
                <a:cs typeface="+mn-cs"/>
              </a:rPr>
              <a:t>reduction of inflammasome and </a:t>
            </a:r>
            <a:r>
              <a:rPr lang="en-GB" sz="1400" dirty="0">
                <a:solidFill>
                  <a:srgbClr val="0070BA"/>
                </a:solidFill>
                <a:latin typeface="Fira Sans"/>
              </a:rPr>
              <a:t>inflammatory cytokines such IL1-ß.</a:t>
            </a:r>
          </a:p>
          <a:p>
            <a:pPr marL="180000" indent="-180000">
              <a:spcAft>
                <a:spcPts val="800"/>
              </a:spcAft>
              <a:buClr>
                <a:srgbClr val="007E4B"/>
              </a:buClr>
              <a:defRPr/>
            </a:pPr>
            <a:r>
              <a:rPr lang="en-GB" sz="1400" dirty="0">
                <a:solidFill>
                  <a:srgbClr val="006FAB"/>
                </a:solidFill>
                <a:latin typeface="Fira Sans"/>
              </a:rPr>
              <a:t>Epigenetic regulation of inflammasome: over-expression by 61% of miR-22-3p </a:t>
            </a:r>
            <a:r>
              <a:rPr lang="en-GB" sz="1400" dirty="0">
                <a:solidFill>
                  <a:schemeClr val="bg1">
                    <a:lumMod val="50000"/>
                  </a:schemeClr>
                </a:solidFill>
                <a:latin typeface="Fira Sans"/>
              </a:rPr>
              <a:t>with vitamin B12 at 0.01% leads to a </a:t>
            </a:r>
            <a:r>
              <a:rPr lang="en-GB" sz="1400" dirty="0">
                <a:solidFill>
                  <a:srgbClr val="006FAB"/>
                </a:solidFill>
                <a:latin typeface="Fira Sans"/>
              </a:rPr>
              <a:t>reduction of inflammasome </a:t>
            </a:r>
            <a:r>
              <a:rPr lang="en-GB" sz="1400" i="1" dirty="0">
                <a:solidFill>
                  <a:schemeClr val="bg1">
                    <a:lumMod val="50000"/>
                  </a:schemeClr>
                </a:solidFill>
                <a:latin typeface="Fira Sans"/>
              </a:rPr>
              <a:t>ex vivo</a:t>
            </a:r>
          </a:p>
          <a:p>
            <a:pPr marL="180000" indent="-180000">
              <a:spcAft>
                <a:spcPts val="800"/>
              </a:spcAft>
              <a:buClr>
                <a:srgbClr val="007E4B"/>
              </a:buClr>
              <a:defRPr/>
            </a:pPr>
            <a:r>
              <a:rPr kumimoji="0" lang="en-GB" sz="1400" b="0" i="0" u="none" strike="noStrike" kern="1200" cap="none" spc="0" normalizeH="0" baseline="0" noProof="0" dirty="0">
                <a:ln>
                  <a:noFill/>
                </a:ln>
                <a:solidFill>
                  <a:schemeClr val="bg1">
                    <a:lumMod val="50000"/>
                  </a:schemeClr>
                </a:solidFill>
                <a:effectLst/>
                <a:uLnTx/>
                <a:uFillTx/>
                <a:latin typeface="Fira Sans"/>
                <a:ea typeface="+mn-ea"/>
                <a:cs typeface="+mn-cs"/>
              </a:rPr>
              <a:t>Significantly </a:t>
            </a:r>
            <a:r>
              <a:rPr lang="en-GB" sz="1400" dirty="0">
                <a:solidFill>
                  <a:srgbClr val="0070BA"/>
                </a:solidFill>
                <a:latin typeface="Fira Sans"/>
              </a:rPr>
              <a:t>reduction of Mast cell degranulation by 27%, drops the histamine release</a:t>
            </a:r>
            <a:r>
              <a:rPr kumimoji="0" lang="en-GB" sz="1400" b="0" i="0" u="none" strike="noStrike" kern="1200" cap="none" spc="0" normalizeH="0" baseline="0" noProof="0" dirty="0">
                <a:ln>
                  <a:noFill/>
                </a:ln>
                <a:solidFill>
                  <a:srgbClr val="0070BA"/>
                </a:solidFill>
                <a:effectLst/>
                <a:uLnTx/>
                <a:uFillTx/>
                <a:latin typeface="Fira Sans"/>
                <a:ea typeface="+mn-ea"/>
                <a:cs typeface="+mn-cs"/>
              </a:rPr>
              <a:t> </a:t>
            </a:r>
            <a:r>
              <a:rPr kumimoji="0" lang="en-GB" sz="1400" b="0" i="1" u="none" strike="noStrike" kern="1200" cap="none" spc="0" normalizeH="0" baseline="0" noProof="0" dirty="0">
                <a:ln>
                  <a:noFill/>
                </a:ln>
                <a:solidFill>
                  <a:schemeClr val="bg1">
                    <a:lumMod val="50000"/>
                  </a:schemeClr>
                </a:solidFill>
                <a:effectLst/>
                <a:uLnTx/>
                <a:uFillTx/>
                <a:latin typeface="Fira Sans"/>
                <a:ea typeface="+mn-ea"/>
                <a:cs typeface="+mn-cs"/>
              </a:rPr>
              <a:t>in vitro</a:t>
            </a:r>
          </a:p>
        </p:txBody>
      </p:sp>
      <p:sp>
        <p:nvSpPr>
          <p:cNvPr id="22" name="Text Placeholder 2">
            <a:extLst>
              <a:ext uri="{FF2B5EF4-FFF2-40B4-BE49-F238E27FC236}">
                <a16:creationId xmlns:a16="http://schemas.microsoft.com/office/drawing/2014/main" id="{74E589D0-1586-4729-8BEA-F977F7D46445}"/>
              </a:ext>
            </a:extLst>
          </p:cNvPr>
          <p:cNvSpPr txBox="1">
            <a:spLocks/>
          </p:cNvSpPr>
          <p:nvPr/>
        </p:nvSpPr>
        <p:spPr>
          <a:xfrm>
            <a:off x="4359789" y="1606116"/>
            <a:ext cx="3446287" cy="3600986"/>
          </a:xfrm>
          <a:prstGeom prst="rect">
            <a:avLst/>
          </a:prstGeom>
        </p:spPr>
        <p:txBody>
          <a:bodyPr vert="horz" wrap="square" lIns="0" tIns="0" rIns="0" bIns="0" rtlCol="0">
            <a:spAutoFit/>
          </a:bodyPr>
          <a:lstStyle>
            <a:lvl1pPr marL="252000" indent="-252000" algn="l" defTabSz="914400" rtl="0" eaLnBrk="1" latinLnBrk="0" hangingPunct="1">
              <a:lnSpc>
                <a:spcPct val="100000"/>
              </a:lnSpc>
              <a:spcBef>
                <a:spcPts val="0"/>
              </a:spcBef>
              <a:spcAft>
                <a:spcPts val="300"/>
              </a:spcAft>
              <a:buFont typeface="Arial" panose="020B0604020202020204" pitchFamily="34" charset="0"/>
              <a:buChar char="•"/>
              <a:defRPr sz="2000" b="0" i="0" kern="1200">
                <a:solidFill>
                  <a:schemeClr val="tx1"/>
                </a:solidFill>
                <a:latin typeface="+mn-lt"/>
                <a:ea typeface="+mn-ea"/>
                <a:cs typeface="+mn-cs"/>
              </a:defRPr>
            </a:lvl1pPr>
            <a:lvl2pPr marL="538163"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2pPr>
            <a:lvl3pPr marL="804863" indent="-26670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1800" b="0" i="0" kern="1200">
                <a:solidFill>
                  <a:schemeClr val="tx1"/>
                </a:solidFill>
                <a:latin typeface="+mn-lt"/>
                <a:ea typeface="+mn-ea"/>
                <a:cs typeface="+mn-cs"/>
              </a:defRPr>
            </a:lvl3pPr>
            <a:lvl4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4pPr>
            <a:lvl5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b="0" i="0" kern="1200">
                <a:solidFill>
                  <a:schemeClr val="tx1"/>
                </a:solidFill>
                <a:latin typeface="+mn-lt"/>
                <a:ea typeface="+mn-ea"/>
                <a:cs typeface="+mn-cs"/>
              </a:defRPr>
            </a:lvl5pPr>
            <a:lvl6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6pPr>
            <a:lvl7pPr marL="1090612" indent="-28575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7pPr>
            <a:lvl8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8pPr>
            <a:lvl9pPr marL="1076325" indent="-271463"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GB" sz="1600" dirty="0">
                <a:solidFill>
                  <a:srgbClr val="007E4B"/>
                </a:solidFill>
                <a:latin typeface="Fira Sans Medium"/>
              </a:rPr>
              <a:t>Consumer Benefits</a:t>
            </a:r>
          </a:p>
          <a:p>
            <a:pPr marL="180000" lvl="1" indent="-180000">
              <a:lnSpc>
                <a:spcPct val="100000"/>
              </a:lnSpc>
              <a:spcAft>
                <a:spcPts val="900"/>
              </a:spcAft>
              <a:buFont typeface="Arial" panose="020B0604020202020204" pitchFamily="34" charset="0"/>
              <a:buChar char="•"/>
              <a:defRPr/>
            </a:pPr>
            <a:r>
              <a:rPr lang="en-US" sz="1400" spc="0" dirty="0">
                <a:solidFill>
                  <a:schemeClr val="bg1">
                    <a:lumMod val="50000"/>
                  </a:schemeClr>
                </a:solidFill>
                <a:latin typeface="Fira Sans" panose="020B0503050000020004" pitchFamily="34" charset="0"/>
              </a:rPr>
              <a:t>Vitamin B12 </a:t>
            </a:r>
            <a:r>
              <a:rPr lang="en-US" sz="1400" spc="0" dirty="0">
                <a:solidFill>
                  <a:srgbClr val="0070BA"/>
                </a:solidFill>
                <a:latin typeface="Fira Sans" panose="020B0503050000020004" pitchFamily="34" charset="0"/>
              </a:rPr>
              <a:t>relieves sensitive and stressed skin</a:t>
            </a:r>
          </a:p>
          <a:p>
            <a:pPr marL="180000" lvl="1" indent="-180000">
              <a:lnSpc>
                <a:spcPct val="100000"/>
              </a:lnSpc>
              <a:spcAft>
                <a:spcPts val="900"/>
              </a:spcAft>
              <a:buFont typeface="Arial" panose="020B0604020202020204" pitchFamily="34" charset="0"/>
              <a:buChar char="•"/>
              <a:defRPr/>
            </a:pPr>
            <a:r>
              <a:rPr lang="en-US" sz="1400" spc="0" dirty="0">
                <a:solidFill>
                  <a:schemeClr val="bg1">
                    <a:lumMod val="50000"/>
                  </a:schemeClr>
                </a:solidFill>
                <a:latin typeface="Fira Sans" panose="020B0503050000020004" pitchFamily="34" charset="0"/>
              </a:rPr>
              <a:t>Helps relieve skin conditions like </a:t>
            </a:r>
            <a:r>
              <a:rPr lang="en-US" sz="1400" spc="0" dirty="0">
                <a:solidFill>
                  <a:srgbClr val="0070BA"/>
                </a:solidFill>
                <a:latin typeface="Fira Sans" panose="020B0503050000020004" pitchFamily="34" charset="0"/>
              </a:rPr>
              <a:t>itchy, irritated, inflamed, red and cracked skin</a:t>
            </a:r>
          </a:p>
          <a:p>
            <a:pPr marL="180000" marR="0" lvl="1" indent="-180000">
              <a:lnSpc>
                <a:spcPct val="100000"/>
              </a:lnSpc>
              <a:spcAft>
                <a:spcPts val="900"/>
              </a:spcAft>
              <a:buClrTx/>
              <a:buSzTx/>
              <a:buFont typeface="Arial" panose="020B0604020202020204" pitchFamily="34" charset="0"/>
              <a:buChar char="•"/>
              <a:tabLst/>
              <a:defRPr/>
            </a:pPr>
            <a:r>
              <a:rPr lang="en-US" sz="1400" spc="0" dirty="0">
                <a:solidFill>
                  <a:schemeClr val="bg1">
                    <a:lumMod val="50000"/>
                  </a:schemeClr>
                </a:solidFill>
                <a:latin typeface="Fira Sans" panose="020B0503050000020004" pitchFamily="34" charset="0"/>
              </a:rPr>
              <a:t>Helps</a:t>
            </a:r>
            <a:r>
              <a:rPr lang="en-US" sz="1400" spc="0" dirty="0">
                <a:solidFill>
                  <a:srgbClr val="0070BA"/>
                </a:solidFill>
                <a:latin typeface="Fira Sans" panose="020B0503050000020004" pitchFamily="34" charset="0"/>
              </a:rPr>
              <a:t> prevent photo-damaged </a:t>
            </a:r>
            <a:r>
              <a:rPr lang="en-US" sz="1400" spc="0" dirty="0">
                <a:solidFill>
                  <a:srgbClr val="0070C0"/>
                </a:solidFill>
                <a:latin typeface="Fira Sans" panose="020B0503050000020004" pitchFamily="34" charset="0"/>
              </a:rPr>
              <a:t>skin</a:t>
            </a:r>
          </a:p>
          <a:p>
            <a:pPr marL="180000" marR="0" lvl="1" indent="-180000">
              <a:lnSpc>
                <a:spcPct val="100000"/>
              </a:lnSpc>
              <a:spcAft>
                <a:spcPts val="900"/>
              </a:spcAft>
              <a:buClrTx/>
              <a:buSzTx/>
              <a:buFont typeface="Arial" panose="020B0604020202020204" pitchFamily="34" charset="0"/>
              <a:buChar char="•"/>
              <a:tabLst/>
              <a:defRPr/>
            </a:pPr>
            <a:r>
              <a:rPr lang="en-US" sz="1400" spc="0" dirty="0">
                <a:solidFill>
                  <a:srgbClr val="0070BA"/>
                </a:solidFill>
                <a:latin typeface="Fira Sans" panose="020B0503050000020004" pitchFamily="34" charset="0"/>
              </a:rPr>
              <a:t>Protects the skin barrier damage </a:t>
            </a:r>
            <a:r>
              <a:rPr lang="en-US" sz="1400" spc="0" dirty="0">
                <a:solidFill>
                  <a:schemeClr val="bg1">
                    <a:lumMod val="50000"/>
                  </a:schemeClr>
                </a:solidFill>
                <a:latin typeface="Fira Sans" panose="020B0503050000020004" pitchFamily="34" charset="0"/>
              </a:rPr>
              <a:t>induced by inflammation</a:t>
            </a:r>
          </a:p>
          <a:p>
            <a:pPr marL="180000" lvl="1" indent="-180000">
              <a:lnSpc>
                <a:spcPct val="100000"/>
              </a:lnSpc>
              <a:spcAft>
                <a:spcPts val="900"/>
              </a:spcAft>
              <a:buFont typeface="Arial" panose="020B0604020202020204" pitchFamily="34" charset="0"/>
              <a:buChar char="•"/>
              <a:defRPr/>
            </a:pPr>
            <a:r>
              <a:rPr lang="en-US" sz="1400" spc="0" dirty="0">
                <a:solidFill>
                  <a:schemeClr val="bg1">
                    <a:lumMod val="50000"/>
                  </a:schemeClr>
                </a:solidFill>
                <a:latin typeface="Fira Sans" panose="020B0503050000020004" pitchFamily="34" charset="0"/>
                <a:ea typeface="Fira Sans" panose="020B0503050000020004" pitchFamily="34" charset="0"/>
                <a:cs typeface="Arial"/>
              </a:rPr>
              <a:t>Plays an important part in </a:t>
            </a:r>
            <a:r>
              <a:rPr lang="en-US" sz="1400" spc="0" dirty="0">
                <a:solidFill>
                  <a:srgbClr val="0070BA"/>
                </a:solidFill>
                <a:latin typeface="Fira Sans" panose="020B0503050000020004" pitchFamily="34" charset="0"/>
                <a:ea typeface="Fira Sans" panose="020B0503050000020004" pitchFamily="34" charset="0"/>
                <a:cs typeface="Arial"/>
              </a:rPr>
              <a:t>speeding up cell recovery and regeneration</a:t>
            </a:r>
          </a:p>
          <a:p>
            <a:pPr marL="180000" lvl="1" indent="-180000">
              <a:lnSpc>
                <a:spcPct val="100000"/>
              </a:lnSpc>
              <a:spcAft>
                <a:spcPts val="900"/>
              </a:spcAft>
              <a:buFont typeface="Arial" panose="020B0604020202020204" pitchFamily="34" charset="0"/>
              <a:buChar char="•"/>
              <a:defRPr/>
            </a:pPr>
            <a:r>
              <a:rPr lang="en-US" sz="1400" spc="0" dirty="0">
                <a:solidFill>
                  <a:srgbClr val="0070BA"/>
                </a:solidFill>
                <a:latin typeface="Fira Sans" panose="020B0503050000020004" pitchFamily="34" charset="0"/>
                <a:ea typeface="Fira Sans" panose="020B0503050000020004" pitchFamily="34" charset="0"/>
                <a:cs typeface="Arial"/>
              </a:rPr>
              <a:t>skin looks more vibrant</a:t>
            </a:r>
          </a:p>
          <a:p>
            <a:pPr marL="180000" lvl="1" indent="-180000">
              <a:lnSpc>
                <a:spcPct val="100000"/>
              </a:lnSpc>
              <a:spcAft>
                <a:spcPts val="900"/>
              </a:spcAft>
              <a:buFont typeface="Arial" panose="020B0604020202020204" pitchFamily="34" charset="0"/>
              <a:buChar char="•"/>
              <a:defRPr/>
            </a:pPr>
            <a:r>
              <a:rPr lang="en-US" sz="1400" dirty="0">
                <a:solidFill>
                  <a:schemeClr val="bg1">
                    <a:lumMod val="50000"/>
                  </a:schemeClr>
                </a:solidFill>
                <a:latin typeface="Fira Sans" panose="020B0503050000020004" pitchFamily="34" charset="0"/>
                <a:ea typeface="Fira Sans" panose="020B0503050000020004" pitchFamily="34" charset="0"/>
                <a:cs typeface="Arial"/>
              </a:rPr>
              <a:t>Provides a </a:t>
            </a:r>
            <a:r>
              <a:rPr lang="en-US" sz="1400" dirty="0">
                <a:solidFill>
                  <a:srgbClr val="0070BA"/>
                </a:solidFill>
                <a:latin typeface="Fira Sans" panose="020B0503050000020004" pitchFamily="34" charset="0"/>
                <a:ea typeface="Fira Sans" panose="020B0503050000020004" pitchFamily="34" charset="0"/>
                <a:cs typeface="Arial"/>
              </a:rPr>
              <a:t>nice and pleasant pink color </a:t>
            </a:r>
            <a:r>
              <a:rPr lang="en-US" sz="1400" dirty="0">
                <a:solidFill>
                  <a:schemeClr val="bg1">
                    <a:lumMod val="50000"/>
                  </a:schemeClr>
                </a:solidFill>
                <a:latin typeface="Fira Sans" panose="020B0503050000020004" pitchFamily="34" charset="0"/>
                <a:ea typeface="Fira Sans" panose="020B0503050000020004" pitchFamily="34" charset="0"/>
                <a:cs typeface="Arial"/>
              </a:rPr>
              <a:t>of the cosmetic products</a:t>
            </a:r>
            <a:endParaRPr lang="en-US" sz="1400" spc="0" dirty="0">
              <a:solidFill>
                <a:schemeClr val="bg1">
                  <a:lumMod val="50000"/>
                </a:schemeClr>
              </a:solidFill>
              <a:latin typeface="Fira Sans" panose="020B0503050000020004" pitchFamily="34" charset="0"/>
            </a:endParaRPr>
          </a:p>
        </p:txBody>
      </p:sp>
      <p:pic>
        <p:nvPicPr>
          <p:cNvPr id="23" name="Picture 22" descr="A person with flowers in the hair&#10;&#10;Description automatically generated with medium confidence">
            <a:extLst>
              <a:ext uri="{FF2B5EF4-FFF2-40B4-BE49-F238E27FC236}">
                <a16:creationId xmlns:a16="http://schemas.microsoft.com/office/drawing/2014/main" id="{A081D019-A478-4700-B49A-0805BAE5549D}"/>
              </a:ext>
            </a:extLst>
          </p:cNvPr>
          <p:cNvPicPr>
            <a:picLocks noChangeAspect="1"/>
          </p:cNvPicPr>
          <p:nvPr/>
        </p:nvPicPr>
        <p:blipFill rotWithShape="1">
          <a:blip r:embed="rId3"/>
          <a:srcRect l="4508" r="5000"/>
          <a:stretch/>
        </p:blipFill>
        <p:spPr>
          <a:xfrm>
            <a:off x="8027110" y="-10900"/>
            <a:ext cx="4164889" cy="6868899"/>
          </a:xfrm>
          <a:prstGeom prst="rect">
            <a:avLst/>
          </a:prstGeom>
        </p:spPr>
      </p:pic>
      <p:sp>
        <p:nvSpPr>
          <p:cNvPr id="8" name="Text Placeholder 5">
            <a:extLst>
              <a:ext uri="{FF2B5EF4-FFF2-40B4-BE49-F238E27FC236}">
                <a16:creationId xmlns:a16="http://schemas.microsoft.com/office/drawing/2014/main" id="{72A7D56A-D5CC-47FA-98BA-025BA73AAD92}"/>
              </a:ext>
            </a:extLst>
          </p:cNvPr>
          <p:cNvSpPr>
            <a:spLocks noGrp="1"/>
          </p:cNvSpPr>
          <p:nvPr>
            <p:ph type="body" sz="quarter" idx="13"/>
          </p:nvPr>
        </p:nvSpPr>
        <p:spPr>
          <a:xfrm>
            <a:off x="468000" y="936876"/>
            <a:ext cx="11258862" cy="369332"/>
          </a:xfrm>
        </p:spPr>
        <p:txBody>
          <a:bodyPr/>
          <a:lstStyle/>
          <a:p>
            <a:r>
              <a:rPr lang="en-GB" sz="2300" dirty="0">
                <a:solidFill>
                  <a:srgbClr val="0070C0"/>
                </a:solidFill>
              </a:rPr>
              <a:t>The biotech pink vitamin for sensitive and stressed skin</a:t>
            </a:r>
          </a:p>
          <a:p>
            <a:endParaRPr lang="en-US" dirty="0"/>
          </a:p>
        </p:txBody>
      </p:sp>
    </p:spTree>
    <p:extLst>
      <p:ext uri="{BB962C8B-B14F-4D97-AF65-F5344CB8AC3E}">
        <p14:creationId xmlns:p14="http://schemas.microsoft.com/office/powerpoint/2010/main" val="308559400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A2F8BB-6EEB-7D4D-8DC3-FF27C2AE056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rgbClr val="B2B2B2"/>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srgbClr val="B2B2B2"/>
              </a:solidFill>
              <a:effectLst/>
              <a:uLnTx/>
              <a:uFillTx/>
              <a:latin typeface="Fira Sans" panose="020B0503050000020004" pitchFamily="34" charset="0"/>
              <a:ea typeface="+mn-ea"/>
              <a:cs typeface="+mn-cs"/>
            </a:endParaRPr>
          </a:p>
        </p:txBody>
      </p:sp>
      <p:sp>
        <p:nvSpPr>
          <p:cNvPr id="9" name="Title 1">
            <a:extLst>
              <a:ext uri="{FF2B5EF4-FFF2-40B4-BE49-F238E27FC236}">
                <a16:creationId xmlns:a16="http://schemas.microsoft.com/office/drawing/2014/main" id="{2A77BD2F-1532-4482-8DEF-D61ADE8E0928}"/>
              </a:ext>
            </a:extLst>
          </p:cNvPr>
          <p:cNvSpPr>
            <a:spLocks noGrp="1"/>
          </p:cNvSpPr>
          <p:nvPr>
            <p:ph type="title"/>
          </p:nvPr>
        </p:nvSpPr>
        <p:spPr/>
        <p:txBody>
          <a:bodyPr/>
          <a:lstStyle/>
          <a:p>
            <a:r>
              <a:rPr lang="en-GB" sz="2400" dirty="0"/>
              <a:t>DISCLAIMER</a:t>
            </a:r>
          </a:p>
        </p:txBody>
      </p:sp>
      <p:sp>
        <p:nvSpPr>
          <p:cNvPr id="10" name="Rectangle 9">
            <a:extLst>
              <a:ext uri="{FF2B5EF4-FFF2-40B4-BE49-F238E27FC236}">
                <a16:creationId xmlns:a16="http://schemas.microsoft.com/office/drawing/2014/main" id="{F12FFF65-BE50-447F-BD61-22C9676EE4C8}"/>
              </a:ext>
            </a:extLst>
          </p:cNvPr>
          <p:cNvSpPr/>
          <p:nvPr/>
        </p:nvSpPr>
        <p:spPr>
          <a:xfrm>
            <a:off x="374469" y="936792"/>
            <a:ext cx="11051176" cy="26673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7C807E"/>
                </a:solidFill>
                <a:effectLst/>
                <a:uLnTx/>
                <a:uFillTx/>
                <a:latin typeface="Fira Sans" panose="020B0503050000020004" pitchFamily="34" charset="0"/>
                <a:ea typeface="+mn-ea"/>
                <a:cs typeface="+mn-cs"/>
              </a:rPr>
              <a:t>Copyright © 2021 DSM Nutritional Products, 4002 Basel, Switzerland.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7C807E"/>
                </a:solidFill>
                <a:effectLst/>
                <a:uLnTx/>
                <a:uFillTx/>
                <a:latin typeface="Fira Sans" panose="020B0503050000020004" pitchFamily="34" charset="0"/>
                <a:ea typeface="+mn-ea"/>
                <a:cs typeface="+mn-cs"/>
                <a:hlinkClick r:id="rId2"/>
              </a:rPr>
              <a:t>www.dsm.com/personal-care</a:t>
            </a:r>
            <a:r>
              <a:rPr kumimoji="0" lang="en-GB" sz="1400" b="0" i="0" u="none" strike="noStrike" kern="1200" cap="none" spc="0" normalizeH="0" baseline="0" noProof="0" dirty="0">
                <a:ln>
                  <a:noFill/>
                </a:ln>
                <a:solidFill>
                  <a:srgbClr val="7C807E"/>
                </a:solidFill>
                <a:effectLst/>
                <a:uLnTx/>
                <a:uFillTx/>
                <a:latin typeface="Fira Sans" panose="020B0503050000020004" pitchFamily="34" charset="0"/>
                <a:ea typeface="+mn-ea"/>
                <a:cs typeface="+mn-cs"/>
              </a:rPr>
              <a:t>. All rights reserved.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7C807E"/>
                </a:solidFill>
                <a:effectLst/>
                <a:uLnTx/>
                <a:uFillTx/>
                <a:latin typeface="Fira Sans" panose="020B0503050000020004" pitchFamily="34" charset="0"/>
                <a:ea typeface="+mn-ea"/>
                <a:cs typeface="+mn-cs"/>
              </a:rPr>
              <a:t>Although DSM has used diligent care to ensure that the information provided herein is accurate and up to date, DSM makes no representation or warranty of the accuracy, reliability, or completeness of the information. This presentation only contains scientific and technical information for business to business use. Country- or region-specific information should also be considered when </a:t>
            </a:r>
            <a:r>
              <a:rPr kumimoji="0" lang="en-GB" sz="1400" b="0" i="0" u="none" strike="noStrike" kern="1200" cap="none" spc="0" normalizeH="0" baseline="0" noProof="0" dirty="0" err="1">
                <a:ln>
                  <a:noFill/>
                </a:ln>
                <a:solidFill>
                  <a:srgbClr val="7C807E"/>
                </a:solidFill>
                <a:effectLst/>
                <a:uLnTx/>
                <a:uFillTx/>
                <a:latin typeface="Fira Sans" panose="020B0503050000020004" pitchFamily="34" charset="0"/>
                <a:ea typeface="+mn-ea"/>
                <a:cs typeface="+mn-cs"/>
              </a:rPr>
              <a:t>labeling</a:t>
            </a:r>
            <a:r>
              <a:rPr kumimoji="0" lang="en-GB" sz="1400" b="0" i="0" u="none" strike="noStrike" kern="1200" cap="none" spc="0" normalizeH="0" baseline="0" noProof="0" dirty="0">
                <a:ln>
                  <a:noFill/>
                </a:ln>
                <a:solidFill>
                  <a:srgbClr val="7C807E"/>
                </a:solidFill>
                <a:effectLst/>
                <a:uLnTx/>
                <a:uFillTx/>
                <a:latin typeface="Fira Sans" panose="020B0503050000020004" pitchFamily="34" charset="0"/>
                <a:ea typeface="+mn-ea"/>
                <a:cs typeface="+mn-cs"/>
              </a:rPr>
              <a:t> or advertising to final consumers. This publication does not constitute or provide scientific or medical advice, diagnosis, or treatment and is distributed without warranty of any kind, either expressly or implied. In no event shall DSM be liable for any damages arising from the reader’s reliance upon, or use of, these materials. The reader shall be solely responsible for any interpretation or use of the material contained herein. The content of this document is subject to change without further notice. Please contact your local DSM representative for more details. All trademarks listed in this brochure are either registered trademarks or trademarks of DSM in The Netherlands and/or other countries unless explicitly otherwise stated.</a:t>
            </a:r>
          </a:p>
        </p:txBody>
      </p:sp>
      <p:sp>
        <p:nvSpPr>
          <p:cNvPr id="11" name="Title 1">
            <a:extLst>
              <a:ext uri="{FF2B5EF4-FFF2-40B4-BE49-F238E27FC236}">
                <a16:creationId xmlns:a16="http://schemas.microsoft.com/office/drawing/2014/main" id="{980EC781-A423-43D4-8D7E-F713D3433CE9}"/>
              </a:ext>
            </a:extLst>
          </p:cNvPr>
          <p:cNvSpPr txBox="1">
            <a:spLocks/>
          </p:cNvSpPr>
          <p:nvPr/>
        </p:nvSpPr>
        <p:spPr>
          <a:xfrm>
            <a:off x="464667" y="3711035"/>
            <a:ext cx="11262666" cy="368023"/>
          </a:xfrm>
          <a:prstGeom prst="rect">
            <a:avLst/>
          </a:prstGeom>
        </p:spPr>
        <p:txBody>
          <a:bodyPr lIns="0" tIns="0" rIns="0" bIns="0"/>
          <a:lstStyle>
            <a:lvl1pPr algn="l" defTabSz="914400" rtl="0" eaLnBrk="1" latinLnBrk="0" hangingPunct="1">
              <a:lnSpc>
                <a:spcPct val="90000"/>
              </a:lnSpc>
              <a:spcBef>
                <a:spcPct val="0"/>
              </a:spcBef>
              <a:buNone/>
              <a:defRPr sz="3200" b="0" i="0" kern="1200">
                <a:solidFill>
                  <a:schemeClr val="tx1"/>
                </a:solidFill>
                <a:latin typeface="Fira Sans Medium" panose="020B05030500000200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7C807E"/>
                </a:solidFill>
                <a:effectLst/>
                <a:uLnTx/>
                <a:uFillTx/>
                <a:latin typeface="Fira Sans Medium" panose="020B0503050000020004" pitchFamily="34" charset="0"/>
                <a:ea typeface="+mj-ea"/>
                <a:cs typeface="+mj-cs"/>
              </a:rPr>
              <a:t>DISCLAIMER FORMULATION GUIDELINES</a:t>
            </a:r>
          </a:p>
        </p:txBody>
      </p:sp>
      <p:sp>
        <p:nvSpPr>
          <p:cNvPr id="12" name="Rectangle 11">
            <a:extLst>
              <a:ext uri="{FF2B5EF4-FFF2-40B4-BE49-F238E27FC236}">
                <a16:creationId xmlns:a16="http://schemas.microsoft.com/office/drawing/2014/main" id="{F23152B9-1834-4D7C-B9AA-A8C03EFC560D}"/>
              </a:ext>
            </a:extLst>
          </p:cNvPr>
          <p:cNvSpPr/>
          <p:nvPr/>
        </p:nvSpPr>
        <p:spPr>
          <a:xfrm>
            <a:off x="374468" y="4091211"/>
            <a:ext cx="11155679"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7C807E"/>
                </a:solidFill>
                <a:effectLst/>
                <a:uLnTx/>
                <a:uFillTx/>
                <a:latin typeface="Fira Sans" panose="020B0503050000020004" pitchFamily="34" charset="0"/>
                <a:ea typeface="+mn-ea"/>
                <a:cs typeface="+mn-cs"/>
              </a:rPr>
              <a:t>This information is for illustration purposes only and based upon our current knowledge and experience at the time of printing. We do not make any representation or warranty of any kind, express or implied, including merchantability or fitness for a particular use, with respect to such information or its application. Use of this information is at your discretion and risk. Nothing herein relieves you from carrying out your own suitability determinations and tests. You are responsible for observing all laws and regulations relevant to your products, uses or processes. We do not assume any liability in connection with your product and its use. The foregoing information and suggestions are also provided without warranty of non-infringement as to the intellectual property rights of third parties, and shall not be construed as any inducement to infringe the rights of third parties.</a:t>
            </a:r>
          </a:p>
        </p:txBody>
      </p:sp>
      <p:sp>
        <p:nvSpPr>
          <p:cNvPr id="7" name="TextBox 6">
            <a:extLst>
              <a:ext uri="{FF2B5EF4-FFF2-40B4-BE49-F238E27FC236}">
                <a16:creationId xmlns:a16="http://schemas.microsoft.com/office/drawing/2014/main" id="{DAB5E1BA-EEDB-49B4-A685-7AD0C7C8BDB9}"/>
              </a:ext>
            </a:extLst>
          </p:cNvPr>
          <p:cNvSpPr txBox="1"/>
          <p:nvPr/>
        </p:nvSpPr>
        <p:spPr>
          <a:xfrm>
            <a:off x="374469" y="5715775"/>
            <a:ext cx="11155679" cy="523220"/>
          </a:xfrm>
          <a:prstGeom prst="rect">
            <a:avLst/>
          </a:prstGeom>
          <a:noFill/>
        </p:spPr>
        <p:txBody>
          <a:bodyPr wrap="square">
            <a:spAutoFit/>
          </a:bodyPr>
          <a:lstStyle/>
          <a:p>
            <a:r>
              <a:rPr lang="en-US" sz="1400" dirty="0">
                <a:solidFill>
                  <a:srgbClr val="7C807E"/>
                </a:solidFill>
                <a:latin typeface="Fira Sans" panose="020B0503050000020004" pitchFamily="34" charset="0"/>
              </a:rPr>
              <a:t>This document only contains scientific and technical information for business-to-business use. Country or region-specific regulatory requirements should be considered when developing claims for labeling or advertising to final consumers</a:t>
            </a:r>
            <a:r>
              <a:rPr lang="en-US" sz="800" dirty="0">
                <a:solidFill>
                  <a:schemeClr val="bg1">
                    <a:lumMod val="50000"/>
                  </a:schemeClr>
                </a:solidFill>
                <a:effectLst/>
                <a:latin typeface="Fira Sans" panose="020B0503050000020004" pitchFamily="34" charset="0"/>
                <a:ea typeface="Fira Sans" panose="020B0503050000020004" pitchFamily="34" charset="0"/>
              </a:rPr>
              <a:t>.</a:t>
            </a:r>
            <a:endParaRPr lang="en-CH" sz="800" dirty="0">
              <a:solidFill>
                <a:schemeClr val="bg1">
                  <a:lumMod val="50000"/>
                </a:schemeClr>
              </a:solidFill>
              <a:effectLst/>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229930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F164D2C7-61B0-4BCC-81B4-5FCCB19720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985"/>
          <a:stretch/>
        </p:blipFill>
        <p:spPr bwMode="auto">
          <a:xfrm>
            <a:off x="3409" y="3473"/>
            <a:ext cx="12194176" cy="6854528"/>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7">
            <a:extLst>
              <a:ext uri="{FF2B5EF4-FFF2-40B4-BE49-F238E27FC236}">
                <a16:creationId xmlns:a16="http://schemas.microsoft.com/office/drawing/2014/main" id="{4E023A51-7107-46C3-B853-DAFCD18FCEED}"/>
              </a:ext>
            </a:extLst>
          </p:cNvPr>
          <p:cNvSpPr/>
          <p:nvPr/>
        </p:nvSpPr>
        <p:spPr>
          <a:xfrm>
            <a:off x="468000" y="1656123"/>
            <a:ext cx="2484000" cy="3312000"/>
          </a:xfrm>
          <a:prstGeom prst="roundRect">
            <a:avLst>
              <a:gd name="adj" fmla="val 9575"/>
            </a:avLst>
          </a:prstGeom>
          <a:solidFill>
            <a:srgbClr val="EE72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39" name="Rounded Rectangle 21">
            <a:extLst>
              <a:ext uri="{FF2B5EF4-FFF2-40B4-BE49-F238E27FC236}">
                <a16:creationId xmlns:a16="http://schemas.microsoft.com/office/drawing/2014/main" id="{2F22949A-45FA-489B-B9DE-A8EA2DDB6068}"/>
              </a:ext>
            </a:extLst>
          </p:cNvPr>
          <p:cNvSpPr/>
          <p:nvPr/>
        </p:nvSpPr>
        <p:spPr>
          <a:xfrm>
            <a:off x="3331008" y="1656123"/>
            <a:ext cx="2484000" cy="3312000"/>
          </a:xfrm>
          <a:prstGeom prst="roundRect">
            <a:avLst>
              <a:gd name="adj" fmla="val 9575"/>
            </a:avLst>
          </a:prstGeom>
          <a:solidFill>
            <a:srgbClr val="BD0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0" name="Rounded Rectangle 24">
            <a:extLst>
              <a:ext uri="{FF2B5EF4-FFF2-40B4-BE49-F238E27FC236}">
                <a16:creationId xmlns:a16="http://schemas.microsoft.com/office/drawing/2014/main" id="{8D849788-999B-4BFC-8205-CA81974F5743}"/>
              </a:ext>
            </a:extLst>
          </p:cNvPr>
          <p:cNvSpPr/>
          <p:nvPr/>
        </p:nvSpPr>
        <p:spPr>
          <a:xfrm>
            <a:off x="6194016" y="1656123"/>
            <a:ext cx="2484000" cy="3312000"/>
          </a:xfrm>
          <a:prstGeom prst="roundRect">
            <a:avLst>
              <a:gd name="adj" fmla="val 9575"/>
            </a:avLst>
          </a:prstGeom>
          <a:solidFill>
            <a:srgbClr val="006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41" name="Rounded Rectangle 27">
            <a:extLst>
              <a:ext uri="{FF2B5EF4-FFF2-40B4-BE49-F238E27FC236}">
                <a16:creationId xmlns:a16="http://schemas.microsoft.com/office/drawing/2014/main" id="{358C68C2-8119-48D3-964D-5C0228F16DBA}"/>
              </a:ext>
            </a:extLst>
          </p:cNvPr>
          <p:cNvSpPr/>
          <p:nvPr/>
        </p:nvSpPr>
        <p:spPr>
          <a:xfrm>
            <a:off x="9057023" y="1656123"/>
            <a:ext cx="2484000" cy="3312000"/>
          </a:xfrm>
          <a:prstGeom prst="roundRect">
            <a:avLst>
              <a:gd name="adj" fmla="val 9575"/>
            </a:avLst>
          </a:prstGeom>
          <a:solidFill>
            <a:srgbClr val="45A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4CE0D05A-214D-3D40-A35D-76956AFE7063}"/>
              </a:ext>
            </a:extLst>
          </p:cNvPr>
          <p:cNvSpPr>
            <a:spLocks noGrp="1"/>
          </p:cNvSpPr>
          <p:nvPr>
            <p:ph type="title"/>
          </p:nvPr>
        </p:nvSpPr>
        <p:spPr>
          <a:xfrm>
            <a:off x="468000" y="468000"/>
            <a:ext cx="11139095" cy="387798"/>
          </a:xfrm>
        </p:spPr>
        <p:txBody>
          <a:bodyPr/>
          <a:lstStyle/>
          <a:p>
            <a:r>
              <a:rPr lang="en-US" dirty="0">
                <a:solidFill>
                  <a:schemeClr val="bg1"/>
                </a:solidFill>
              </a:rPr>
              <a:t>DSM’s Vitamins promise</a:t>
            </a:r>
          </a:p>
        </p:txBody>
      </p:sp>
      <p:sp>
        <p:nvSpPr>
          <p:cNvPr id="4" name="Slide Number Placeholder 3">
            <a:extLst>
              <a:ext uri="{FF2B5EF4-FFF2-40B4-BE49-F238E27FC236}">
                <a16:creationId xmlns:a16="http://schemas.microsoft.com/office/drawing/2014/main" id="{AA2577B8-2E59-AC41-9522-113A9B63C47A}"/>
              </a:ext>
            </a:extLst>
          </p:cNvPr>
          <p:cNvSpPr>
            <a:spLocks noGrp="1"/>
          </p:cNvSpPr>
          <p:nvPr>
            <p:ph type="sldNum" sz="quarter" idx="12"/>
          </p:nvPr>
        </p:nvSpPr>
        <p:spPr>
          <a:xfrm>
            <a:off x="468000" y="6228000"/>
            <a:ext cx="2743200" cy="1846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8D48E-C7CB-6244-969D-7BAEA9B6226C}" type="slidenum">
              <a:rPr kumimoji="0" lang="en-US" sz="1200" b="0" i="0" u="none" strike="noStrike" kern="1200" cap="none" spc="0" normalizeH="0" baseline="0" noProof="0" smtClean="0">
                <a:ln>
                  <a:noFill/>
                </a:ln>
                <a:solidFill>
                  <a:srgbClr val="000000">
                    <a:alpha val="30000"/>
                  </a:srgbClr>
                </a:solidFill>
                <a:effectLst/>
                <a:uLnTx/>
                <a:uFillTx/>
                <a:latin typeface="Trebuchet MS" panose="020B070302020209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alpha val="30000"/>
                </a:srgbClr>
              </a:solidFill>
              <a:effectLst/>
              <a:uLnTx/>
              <a:uFillTx/>
              <a:latin typeface="Trebuchet MS" panose="020B0703020202090204" pitchFamily="34" charset="0"/>
              <a:ea typeface="+mn-ea"/>
              <a:cs typeface="+mn-cs"/>
            </a:endParaRPr>
          </a:p>
        </p:txBody>
      </p:sp>
      <p:sp>
        <p:nvSpPr>
          <p:cNvPr id="5" name="Text Placeholder 4">
            <a:extLst>
              <a:ext uri="{FF2B5EF4-FFF2-40B4-BE49-F238E27FC236}">
                <a16:creationId xmlns:a16="http://schemas.microsoft.com/office/drawing/2014/main" id="{48B9A6A6-D380-ED49-85F7-88BB1ECBD791}"/>
              </a:ext>
            </a:extLst>
          </p:cNvPr>
          <p:cNvSpPr>
            <a:spLocks noGrp="1"/>
          </p:cNvSpPr>
          <p:nvPr>
            <p:ph type="body" sz="quarter" idx="13"/>
          </p:nvPr>
        </p:nvSpPr>
        <p:spPr>
          <a:xfrm>
            <a:off x="468003" y="1044000"/>
            <a:ext cx="9119879" cy="338554"/>
          </a:xfrm>
        </p:spPr>
        <p:txBody>
          <a:bodyPr/>
          <a:lstStyle/>
          <a:p>
            <a:r>
              <a:rPr lang="en-US" b="0" dirty="0">
                <a:solidFill>
                  <a:schemeClr val="bg1"/>
                </a:solidFill>
                <a:latin typeface="+mn-lt"/>
              </a:rPr>
              <a:t>Today, we are adding value to our DSM trusted heritage in vitamins </a:t>
            </a:r>
          </a:p>
        </p:txBody>
      </p:sp>
      <p:sp>
        <p:nvSpPr>
          <p:cNvPr id="23" name="TextBox 22">
            <a:extLst>
              <a:ext uri="{FF2B5EF4-FFF2-40B4-BE49-F238E27FC236}">
                <a16:creationId xmlns:a16="http://schemas.microsoft.com/office/drawing/2014/main" id="{4147093B-183E-D840-8395-3584A89C0407}"/>
              </a:ext>
            </a:extLst>
          </p:cNvPr>
          <p:cNvSpPr txBox="1"/>
          <p:nvPr/>
        </p:nvSpPr>
        <p:spPr>
          <a:xfrm>
            <a:off x="1407636" y="5302502"/>
            <a:ext cx="943008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2400" i="0" u="none" strike="noStrike" kern="1200" cap="none" spc="0" normalizeH="0" baseline="0" noProof="0" dirty="0">
                <a:ln>
                  <a:noFill/>
                </a:ln>
                <a:solidFill>
                  <a:schemeClr val="bg1"/>
                </a:solidFill>
                <a:effectLst/>
                <a:uLnTx/>
                <a:uFillTx/>
                <a:ea typeface="+mn-ea"/>
                <a:cs typeface="+mn-cs"/>
              </a:rPr>
              <a:t>Our Vitamins that are not only of the highest quality, totally reliable and fully traceable, but have minimum impact on the planet</a:t>
            </a:r>
          </a:p>
        </p:txBody>
      </p:sp>
      <p:pic>
        <p:nvPicPr>
          <p:cNvPr id="34" name="Picture 33">
            <a:extLst>
              <a:ext uri="{FF2B5EF4-FFF2-40B4-BE49-F238E27FC236}">
                <a16:creationId xmlns:a16="http://schemas.microsoft.com/office/drawing/2014/main" id="{91FEA15E-C6ED-6C4D-A935-5BC2884E59AD}"/>
              </a:ext>
            </a:extLst>
          </p:cNvPr>
          <p:cNvPicPr>
            <a:picLocks noChangeAspect="1"/>
          </p:cNvPicPr>
          <p:nvPr/>
        </p:nvPicPr>
        <p:blipFill rotWithShape="1">
          <a:blip r:embed="rId4">
            <a:extLst>
              <a:ext uri="{28A0092B-C50C-407E-A947-70E740481C1C}">
                <a14:useLocalDpi xmlns:a14="http://schemas.microsoft.com/office/drawing/2010/main" val="0"/>
              </a:ext>
            </a:extLst>
          </a:blip>
          <a:srcRect r="803"/>
          <a:stretch/>
        </p:blipFill>
        <p:spPr>
          <a:xfrm>
            <a:off x="8692673" y="5940447"/>
            <a:ext cx="3499327" cy="917553"/>
          </a:xfrm>
          <a:prstGeom prst="rect">
            <a:avLst/>
          </a:prstGeom>
        </p:spPr>
      </p:pic>
      <p:sp>
        <p:nvSpPr>
          <p:cNvPr id="30" name="TextBox 10">
            <a:extLst>
              <a:ext uri="{FF2B5EF4-FFF2-40B4-BE49-F238E27FC236}">
                <a16:creationId xmlns:a16="http://schemas.microsoft.com/office/drawing/2014/main" id="{E8677943-EE4E-4C71-9FAA-06432B881EC0}"/>
              </a:ext>
            </a:extLst>
          </p:cNvPr>
          <p:cNvSpPr txBox="1"/>
          <p:nvPr/>
        </p:nvSpPr>
        <p:spPr>
          <a:xfrm>
            <a:off x="583461" y="1769166"/>
            <a:ext cx="2253078" cy="3080072"/>
          </a:xfrm>
          <a:prstGeom prst="roundRect">
            <a:avLst>
              <a:gd name="adj" fmla="val 8716"/>
            </a:avLst>
          </a:prstGeom>
          <a:solidFill>
            <a:schemeClr val="bg1"/>
          </a:solidFill>
          <a:ln w="12700">
            <a:noFill/>
          </a:ln>
          <a:effectLst>
            <a:outerShdw blurRad="127000" dist="63500" dir="2700000" algn="tl" rotWithShape="0">
              <a:prstClr val="black">
                <a:alpha val="40000"/>
              </a:prstClr>
            </a:outerShdw>
          </a:effectLst>
        </p:spPr>
        <p:txBody>
          <a:bodyPr wrap="square" lIns="108000" tIns="108000" rIns="108000" bIns="108000" rtlCol="0">
            <a:noAutofit/>
          </a:bodyPr>
          <a:lstStyle/>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1800" b="1" i="0" u="none" strike="noStrike" kern="1200" cap="none" spc="0" normalizeH="0" baseline="0" noProof="0" dirty="0">
                <a:ln>
                  <a:noFill/>
                </a:ln>
                <a:solidFill>
                  <a:srgbClr val="EE7203"/>
                </a:solidFill>
                <a:effectLst/>
                <a:uLnTx/>
                <a:uFillTx/>
                <a:latin typeface="Trebuchet MS" panose="020B0603020202020204"/>
                <a:ea typeface="+mn-ea"/>
                <a:cs typeface="+mn-cs"/>
              </a:rPr>
              <a:t>Quality</a:t>
            </a:r>
          </a:p>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1400" b="0" i="0" u="none" strike="noStrike" kern="1200" cap="none" spc="0" normalizeH="0" baseline="0" noProof="0" dirty="0">
                <a:ln>
                  <a:noFill/>
                </a:ln>
                <a:solidFill>
                  <a:srgbClr val="000000"/>
                </a:solidFill>
                <a:effectLst/>
                <a:uLnTx/>
                <a:uFillTx/>
                <a:latin typeface="Trebuchet MS" panose="020B0603020202020204"/>
                <a:ea typeface="+mn-ea"/>
                <a:cs typeface="+mn-cs"/>
              </a:rPr>
              <a:t>Quality is the cornerstone of our delivering. You can trust DSM to bring you products that are consistent in quality and high in purity.</a:t>
            </a:r>
          </a:p>
        </p:txBody>
      </p:sp>
      <p:sp>
        <p:nvSpPr>
          <p:cNvPr id="35" name="TextBox 16">
            <a:extLst>
              <a:ext uri="{FF2B5EF4-FFF2-40B4-BE49-F238E27FC236}">
                <a16:creationId xmlns:a16="http://schemas.microsoft.com/office/drawing/2014/main" id="{83D5455B-8CE8-4678-9F68-D5246D35483E}"/>
              </a:ext>
            </a:extLst>
          </p:cNvPr>
          <p:cNvSpPr txBox="1"/>
          <p:nvPr/>
        </p:nvSpPr>
        <p:spPr>
          <a:xfrm>
            <a:off x="3446469" y="1769167"/>
            <a:ext cx="2253078" cy="3080072"/>
          </a:xfrm>
          <a:prstGeom prst="roundRect">
            <a:avLst>
              <a:gd name="adj" fmla="val 8716"/>
            </a:avLst>
          </a:prstGeom>
          <a:solidFill>
            <a:schemeClr val="bg1"/>
          </a:solidFill>
          <a:ln w="12700">
            <a:noFill/>
          </a:ln>
          <a:effectLst>
            <a:outerShdw blurRad="127000" dist="63500" dir="2700000" algn="tl" rotWithShape="0">
              <a:prstClr val="black">
                <a:alpha val="40000"/>
              </a:prstClr>
            </a:outerShdw>
          </a:effectLst>
        </p:spPr>
        <p:txBody>
          <a:bodyPr wrap="square" lIns="108000" tIns="108000" rIns="108000" bIns="108000" rtlCol="0">
            <a:noAutofit/>
          </a:bodyPr>
          <a:lstStyle/>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1800" b="1" i="0" u="none" strike="noStrike" kern="1200" cap="none" spc="0" normalizeH="0" baseline="0" noProof="0" dirty="0">
                <a:ln>
                  <a:noFill/>
                </a:ln>
                <a:solidFill>
                  <a:srgbClr val="BD0A79"/>
                </a:solidFill>
                <a:effectLst/>
                <a:uLnTx/>
                <a:uFillTx/>
                <a:latin typeface="Trebuchet MS" panose="020B0603020202020204"/>
                <a:ea typeface="+mn-ea"/>
                <a:cs typeface="+mn-cs"/>
              </a:rPr>
              <a:t>Reliability</a:t>
            </a:r>
          </a:p>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1400" b="0" i="0" u="none" strike="noStrike" kern="1200" cap="none" spc="0" normalizeH="0" baseline="0" noProof="0" dirty="0">
                <a:ln>
                  <a:noFill/>
                </a:ln>
                <a:solidFill>
                  <a:srgbClr val="000000"/>
                </a:solidFill>
                <a:effectLst/>
                <a:uLnTx/>
                <a:uFillTx/>
                <a:latin typeface="Trebuchet MS" panose="020B0603020202020204"/>
                <a:ea typeface="+mn-ea"/>
                <a:cs typeface="+mn-cs"/>
              </a:rPr>
              <a:t>Our vitamins are reliable, meaning they will consistently deliver on their intended use — whether it is your skin cream, the milk you pack in your child’s lunch or the daily supplement you take to help ensure optimal nutrition.</a:t>
            </a:r>
          </a:p>
        </p:txBody>
      </p:sp>
      <p:sp>
        <p:nvSpPr>
          <p:cNvPr id="36" name="TextBox 17">
            <a:extLst>
              <a:ext uri="{FF2B5EF4-FFF2-40B4-BE49-F238E27FC236}">
                <a16:creationId xmlns:a16="http://schemas.microsoft.com/office/drawing/2014/main" id="{426C6341-36CC-43F9-9FB9-0F73B6CD1029}"/>
              </a:ext>
            </a:extLst>
          </p:cNvPr>
          <p:cNvSpPr txBox="1"/>
          <p:nvPr/>
        </p:nvSpPr>
        <p:spPr>
          <a:xfrm>
            <a:off x="6309477" y="1769165"/>
            <a:ext cx="2253078" cy="3080073"/>
          </a:xfrm>
          <a:prstGeom prst="roundRect">
            <a:avLst>
              <a:gd name="adj" fmla="val 8716"/>
            </a:avLst>
          </a:prstGeom>
          <a:solidFill>
            <a:schemeClr val="bg1"/>
          </a:solidFill>
          <a:ln w="12700">
            <a:noFill/>
          </a:ln>
          <a:effectLst>
            <a:outerShdw blurRad="127000" dist="63500" dir="2700000" algn="tl" rotWithShape="0">
              <a:prstClr val="black">
                <a:alpha val="40000"/>
              </a:prstClr>
            </a:outerShdw>
          </a:effectLst>
        </p:spPr>
        <p:txBody>
          <a:bodyPr wrap="square" lIns="108000" tIns="108000" rIns="108000" bIns="108000" rtlCol="0">
            <a:noAutofit/>
          </a:bodyPr>
          <a:lstStyle/>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1800" b="1" i="0" u="none" strike="noStrike" kern="1200" cap="none" spc="0" normalizeH="0" baseline="0" noProof="0" dirty="0">
                <a:ln>
                  <a:noFill/>
                </a:ln>
                <a:solidFill>
                  <a:srgbClr val="006FAB"/>
                </a:solidFill>
                <a:effectLst/>
                <a:uLnTx/>
                <a:uFillTx/>
                <a:latin typeface="Trebuchet MS" panose="020B0603020202020204"/>
                <a:ea typeface="+mn-ea"/>
                <a:cs typeface="+mn-cs"/>
              </a:rPr>
              <a:t>Traceability</a:t>
            </a:r>
          </a:p>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1400" b="0" i="0" u="none" strike="noStrike" kern="1200" cap="none" spc="0" normalizeH="0" baseline="0" noProof="0" dirty="0">
                <a:ln>
                  <a:noFill/>
                </a:ln>
                <a:solidFill>
                  <a:srgbClr val="000000"/>
                </a:solidFill>
                <a:effectLst/>
                <a:uLnTx/>
                <a:uFillTx/>
                <a:latin typeface="Trebuchet MS" panose="020B0603020202020204"/>
                <a:ea typeface="+mn-ea"/>
                <a:cs typeface="+mn-cs"/>
              </a:rPr>
              <a:t>Our ability to track and verify the quality of our products throughout their life cycle is what makes traceability essential to answer the clean beauty.</a:t>
            </a:r>
          </a:p>
        </p:txBody>
      </p:sp>
      <p:sp>
        <p:nvSpPr>
          <p:cNvPr id="37" name="TextBox 18">
            <a:extLst>
              <a:ext uri="{FF2B5EF4-FFF2-40B4-BE49-F238E27FC236}">
                <a16:creationId xmlns:a16="http://schemas.microsoft.com/office/drawing/2014/main" id="{E7E67ED3-613D-4746-99E8-CA8F3E8ED0EB}"/>
              </a:ext>
            </a:extLst>
          </p:cNvPr>
          <p:cNvSpPr txBox="1"/>
          <p:nvPr/>
        </p:nvSpPr>
        <p:spPr>
          <a:xfrm>
            <a:off x="9172484" y="1769165"/>
            <a:ext cx="2253078" cy="3080073"/>
          </a:xfrm>
          <a:prstGeom prst="roundRect">
            <a:avLst>
              <a:gd name="adj" fmla="val 8716"/>
            </a:avLst>
          </a:prstGeom>
          <a:solidFill>
            <a:schemeClr val="bg1"/>
          </a:solidFill>
          <a:ln w="12700">
            <a:noFill/>
          </a:ln>
          <a:effectLst>
            <a:outerShdw blurRad="127000" dist="63500" dir="2700000" algn="tl" rotWithShape="0">
              <a:prstClr val="black">
                <a:alpha val="40000"/>
              </a:prstClr>
            </a:outerShdw>
          </a:effectLst>
        </p:spPr>
        <p:txBody>
          <a:bodyPr wrap="square" lIns="108000" tIns="108000" rIns="108000" bIns="108000" rtlCol="0">
            <a:noAutofit/>
          </a:bodyPr>
          <a:lstStyle/>
          <a:p>
            <a:pPr marL="0" marR="0" lvl="0" indent="0" algn="ctr" defTabSz="914400" rtl="0" eaLnBrk="1" fontAlgn="auto" latinLnBrk="0" hangingPunct="1">
              <a:lnSpc>
                <a:spcPct val="100000"/>
              </a:lnSpc>
              <a:spcBef>
                <a:spcPts val="0"/>
              </a:spcBef>
              <a:spcAft>
                <a:spcPts val="1000"/>
              </a:spcAft>
              <a:buClr>
                <a:srgbClr val="45AC34"/>
              </a:buClr>
              <a:buSzTx/>
              <a:buFontTx/>
              <a:buNone/>
              <a:tabLst/>
              <a:defRPr/>
            </a:pPr>
            <a:r>
              <a:rPr kumimoji="0" lang="en-GB" sz="1800" b="1" i="0" u="none" strike="noStrike" kern="1200" cap="none" spc="0" normalizeH="0" baseline="0" noProof="0" dirty="0">
                <a:ln>
                  <a:noFill/>
                </a:ln>
                <a:solidFill>
                  <a:srgbClr val="45AC34"/>
                </a:solidFill>
                <a:effectLst/>
                <a:uLnTx/>
                <a:uFillTx/>
                <a:latin typeface="Trebuchet MS" panose="020B0603020202020204"/>
                <a:ea typeface="+mn-ea"/>
                <a:cs typeface="+mn-cs"/>
              </a:rPr>
              <a:t>Sustainability</a:t>
            </a:r>
          </a:p>
          <a:p>
            <a:pPr marL="0" marR="0" lvl="0" indent="0" algn="ctr" defTabSz="457094" rtl="0" eaLnBrk="1" fontAlgn="auto" latinLnBrk="0" hangingPunct="1">
              <a:lnSpc>
                <a:spcPts val="1546"/>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Trebuchet MS"/>
              </a:rPr>
              <a:t>Quality extends beyond products and services and includes our commitment to the environment, which we show by reducing the environmental impact of our activities while simultaneously optimizing land and resource use.</a:t>
            </a:r>
          </a:p>
        </p:txBody>
      </p:sp>
      <p:pic>
        <p:nvPicPr>
          <p:cNvPr id="16" name="Picture 15">
            <a:extLst>
              <a:ext uri="{FF2B5EF4-FFF2-40B4-BE49-F238E27FC236}">
                <a16:creationId xmlns:a16="http://schemas.microsoft.com/office/drawing/2014/main" id="{D163C3C8-3223-49AC-9EFE-E97D873B0E1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9705" y="4199604"/>
            <a:ext cx="1150257" cy="369332"/>
          </a:xfrm>
          <a:prstGeom prst="rect">
            <a:avLst/>
          </a:prstGeom>
        </p:spPr>
      </p:pic>
    </p:spTree>
    <p:extLst>
      <p:ext uri="{BB962C8B-B14F-4D97-AF65-F5344CB8AC3E}">
        <p14:creationId xmlns:p14="http://schemas.microsoft.com/office/powerpoint/2010/main" val="2352805398"/>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F3D864-0FDC-4712-B833-6EF22E50A560}"/>
              </a:ext>
            </a:extLst>
          </p:cNvPr>
          <p:cNvSpPr>
            <a:spLocks noGrp="1"/>
          </p:cNvSpPr>
          <p:nvPr>
            <p:ph type="sldNum" sz="quarter" idx="10"/>
          </p:nvPr>
        </p:nvSpPr>
        <p:spPr/>
        <p:txBody>
          <a:bodyPr/>
          <a:lstStyle/>
          <a:p>
            <a:fld id="{EC50C849-B97A-2B45-B78A-6D9C352F693C}" type="slidenum">
              <a:rPr lang="en-US" smtClean="0"/>
              <a:pPr/>
              <a:t>26</a:t>
            </a:fld>
            <a:endParaRPr lang="en-US"/>
          </a:p>
        </p:txBody>
      </p:sp>
      <p:sp>
        <p:nvSpPr>
          <p:cNvPr id="8" name="Title 7">
            <a:extLst>
              <a:ext uri="{FF2B5EF4-FFF2-40B4-BE49-F238E27FC236}">
                <a16:creationId xmlns:a16="http://schemas.microsoft.com/office/drawing/2014/main" id="{702B3892-E7D0-4B7E-94C3-9F725A4949A9}"/>
              </a:ext>
            </a:extLst>
          </p:cNvPr>
          <p:cNvSpPr>
            <a:spLocks noGrp="1"/>
          </p:cNvSpPr>
          <p:nvPr>
            <p:ph type="title"/>
          </p:nvPr>
        </p:nvSpPr>
        <p:spPr/>
        <p:txBody>
          <a:bodyPr/>
          <a:lstStyle/>
          <a:p>
            <a:r>
              <a:rPr lang="en-US" dirty="0">
                <a:solidFill>
                  <a:schemeClr val="accent6"/>
                </a:solidFill>
              </a:rPr>
              <a:t>Vitamin B12: one of the most complex structure</a:t>
            </a:r>
          </a:p>
        </p:txBody>
      </p:sp>
      <p:sp>
        <p:nvSpPr>
          <p:cNvPr id="9" name="Text Placeholder 8">
            <a:extLst>
              <a:ext uri="{FF2B5EF4-FFF2-40B4-BE49-F238E27FC236}">
                <a16:creationId xmlns:a16="http://schemas.microsoft.com/office/drawing/2014/main" id="{BB52FC2C-B145-496A-BDDA-046131851ED5}"/>
              </a:ext>
            </a:extLst>
          </p:cNvPr>
          <p:cNvSpPr>
            <a:spLocks noGrp="1"/>
          </p:cNvSpPr>
          <p:nvPr>
            <p:ph type="body" sz="quarter" idx="13"/>
          </p:nvPr>
        </p:nvSpPr>
        <p:spPr>
          <a:xfrm>
            <a:off x="464196" y="936000"/>
            <a:ext cx="11258862" cy="369332"/>
          </a:xfrm>
        </p:spPr>
        <p:txBody>
          <a:bodyPr/>
          <a:lstStyle/>
          <a:p>
            <a:r>
              <a:rPr lang="en-US" dirty="0">
                <a:solidFill>
                  <a:schemeClr val="accent5"/>
                </a:solidFill>
              </a:rPr>
              <a:t>Cyanocobalamin biosynthesis 5016420</a:t>
            </a:r>
          </a:p>
        </p:txBody>
      </p:sp>
      <p:sp>
        <p:nvSpPr>
          <p:cNvPr id="12" name="Organigramme : Procédé 7">
            <a:extLst>
              <a:ext uri="{FF2B5EF4-FFF2-40B4-BE49-F238E27FC236}">
                <a16:creationId xmlns:a16="http://schemas.microsoft.com/office/drawing/2014/main" id="{6F164EFF-4CCA-4325-B15D-060DFF01F027}"/>
              </a:ext>
            </a:extLst>
          </p:cNvPr>
          <p:cNvSpPr/>
          <p:nvPr/>
        </p:nvSpPr>
        <p:spPr>
          <a:xfrm>
            <a:off x="678367" y="2240228"/>
            <a:ext cx="1572322" cy="83634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rganigramme : Procédé 10">
            <a:extLst>
              <a:ext uri="{FF2B5EF4-FFF2-40B4-BE49-F238E27FC236}">
                <a16:creationId xmlns:a16="http://schemas.microsoft.com/office/drawing/2014/main" id="{857ED791-FAE2-4CCF-9E55-52B80A88E98A}"/>
              </a:ext>
            </a:extLst>
          </p:cNvPr>
          <p:cNvSpPr/>
          <p:nvPr/>
        </p:nvSpPr>
        <p:spPr>
          <a:xfrm>
            <a:off x="5183299" y="2290395"/>
            <a:ext cx="1572322" cy="83634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ZoneTexte 11">
            <a:extLst>
              <a:ext uri="{FF2B5EF4-FFF2-40B4-BE49-F238E27FC236}">
                <a16:creationId xmlns:a16="http://schemas.microsoft.com/office/drawing/2014/main" id="{005179A1-B782-4F58-998C-563ABBBAAE6B}"/>
              </a:ext>
            </a:extLst>
          </p:cNvPr>
          <p:cNvSpPr txBox="1"/>
          <p:nvPr/>
        </p:nvSpPr>
        <p:spPr>
          <a:xfrm>
            <a:off x="615264" y="2375276"/>
            <a:ext cx="1583473" cy="615553"/>
          </a:xfrm>
          <a:prstGeom prst="rect">
            <a:avLst/>
          </a:prstGeom>
          <a:noFill/>
        </p:spPr>
        <p:txBody>
          <a:bodyPr wrap="square" rtlCol="0">
            <a:spAutoFit/>
          </a:bodyPr>
          <a:lstStyle/>
          <a:p>
            <a:pPr algn="ctr"/>
            <a:r>
              <a:rPr lang="fr-CH" sz="1400" dirty="0">
                <a:latin typeface="Fira Sans Medium" panose="020B0603050000020004" pitchFamily="34" charset="0"/>
                <a:ea typeface="Fira Sans Medium" panose="020B0603050000020004" pitchFamily="34" charset="0"/>
              </a:rPr>
              <a:t>Corn </a:t>
            </a:r>
            <a:r>
              <a:rPr lang="fr-CH" sz="1400" dirty="0" err="1">
                <a:latin typeface="Fira Sans Medium" panose="020B0603050000020004" pitchFamily="34" charset="0"/>
                <a:ea typeface="Fira Sans Medium" panose="020B0603050000020004" pitchFamily="34" charset="0"/>
              </a:rPr>
              <a:t>syrup</a:t>
            </a:r>
            <a:endParaRPr lang="fr-CH" sz="1400" dirty="0">
              <a:latin typeface="Fira Sans Medium" panose="020B0603050000020004" pitchFamily="34" charset="0"/>
              <a:ea typeface="Fira Sans Medium" panose="020B0603050000020004" pitchFamily="34" charset="0"/>
            </a:endParaRPr>
          </a:p>
          <a:p>
            <a:pPr algn="ctr"/>
            <a:r>
              <a:rPr lang="fr-CH" sz="1000" dirty="0" err="1">
                <a:latin typeface="Fira Sans Medium" panose="020B0603050000020004" pitchFamily="34" charset="0"/>
                <a:ea typeface="Fira Sans Medium" panose="020B0603050000020004" pitchFamily="34" charset="0"/>
              </a:rPr>
              <a:t>From</a:t>
            </a:r>
            <a:r>
              <a:rPr lang="fr-CH" sz="1000" dirty="0">
                <a:latin typeface="Fira Sans Medium" panose="020B0603050000020004" pitchFamily="34" charset="0"/>
                <a:ea typeface="Fira Sans Medium" panose="020B0603050000020004" pitchFamily="34" charset="0"/>
              </a:rPr>
              <a:t> non-GMO corn</a:t>
            </a:r>
          </a:p>
          <a:p>
            <a:pPr algn="ctr"/>
            <a:r>
              <a:rPr lang="fr-CH" sz="1000" dirty="0">
                <a:latin typeface="Fira Sans Medium" panose="020B0603050000020004" pitchFamily="34" charset="0"/>
                <a:ea typeface="Fira Sans Medium" panose="020B0603050000020004" pitchFamily="34" charset="0"/>
              </a:rPr>
              <a:t>Ex China</a:t>
            </a:r>
            <a:endParaRPr lang="en-US" sz="1000" dirty="0">
              <a:latin typeface="Fira Sans Medium" panose="020B0603050000020004" pitchFamily="34" charset="0"/>
              <a:ea typeface="Fira Sans Medium" panose="020B0603050000020004" pitchFamily="34" charset="0"/>
            </a:endParaRPr>
          </a:p>
        </p:txBody>
      </p:sp>
      <p:sp>
        <p:nvSpPr>
          <p:cNvPr id="19" name="ZoneTexte 18">
            <a:extLst>
              <a:ext uri="{FF2B5EF4-FFF2-40B4-BE49-F238E27FC236}">
                <a16:creationId xmlns:a16="http://schemas.microsoft.com/office/drawing/2014/main" id="{30FFB00A-0E42-4BD9-9BD5-FEE9E28C0121}"/>
              </a:ext>
            </a:extLst>
          </p:cNvPr>
          <p:cNvSpPr txBox="1"/>
          <p:nvPr/>
        </p:nvSpPr>
        <p:spPr>
          <a:xfrm>
            <a:off x="2932044" y="2157121"/>
            <a:ext cx="1797135" cy="430887"/>
          </a:xfrm>
          <a:prstGeom prst="rect">
            <a:avLst/>
          </a:prstGeom>
          <a:noFill/>
        </p:spPr>
        <p:txBody>
          <a:bodyPr wrap="square" rtlCol="0">
            <a:spAutoFit/>
          </a:bodyPr>
          <a:lstStyle/>
          <a:p>
            <a:r>
              <a:rPr lang="fr-CH" sz="1200" dirty="0">
                <a:latin typeface="Fira Sans" panose="020B0503050000020004" pitchFamily="34" charset="0"/>
                <a:ea typeface="Fira Sans" panose="020B0503050000020004" pitchFamily="34" charset="0"/>
              </a:rPr>
              <a:t>Fermentation</a:t>
            </a:r>
          </a:p>
          <a:p>
            <a:r>
              <a:rPr lang="fr-CH" sz="1000" dirty="0">
                <a:latin typeface="Fira Sans" panose="020B0503050000020004" pitchFamily="34" charset="0"/>
                <a:ea typeface="Fira Sans" panose="020B0503050000020004" pitchFamily="34" charset="0"/>
              </a:rPr>
              <a:t>(non-GMO </a:t>
            </a:r>
            <a:r>
              <a:rPr lang="fr-CH" sz="1000" dirty="0" err="1">
                <a:latin typeface="Fira Sans" panose="020B0503050000020004" pitchFamily="34" charset="0"/>
                <a:ea typeface="Fira Sans" panose="020B0503050000020004" pitchFamily="34" charset="0"/>
              </a:rPr>
              <a:t>bacteria</a:t>
            </a:r>
            <a:r>
              <a:rPr lang="fr-CH" sz="1000" dirty="0">
                <a:latin typeface="Fira Sans" panose="020B0503050000020004" pitchFamily="34" charset="0"/>
                <a:ea typeface="Fira Sans" panose="020B0503050000020004" pitchFamily="34" charset="0"/>
              </a:rPr>
              <a:t>)</a:t>
            </a:r>
            <a:endParaRPr lang="en-US" sz="1000" dirty="0">
              <a:latin typeface="Fira Sans" panose="020B0503050000020004" pitchFamily="34" charset="0"/>
              <a:ea typeface="Fira Sans" panose="020B0503050000020004" pitchFamily="34" charset="0"/>
            </a:endParaRPr>
          </a:p>
        </p:txBody>
      </p:sp>
      <p:sp>
        <p:nvSpPr>
          <p:cNvPr id="20" name="ZoneTexte 21">
            <a:extLst>
              <a:ext uri="{FF2B5EF4-FFF2-40B4-BE49-F238E27FC236}">
                <a16:creationId xmlns:a16="http://schemas.microsoft.com/office/drawing/2014/main" id="{0967F65B-8D6E-4DFD-B037-7D816A0235B2}"/>
              </a:ext>
            </a:extLst>
          </p:cNvPr>
          <p:cNvSpPr txBox="1"/>
          <p:nvPr/>
        </p:nvSpPr>
        <p:spPr>
          <a:xfrm>
            <a:off x="4020289" y="2668676"/>
            <a:ext cx="877230" cy="461665"/>
          </a:xfrm>
          <a:prstGeom prst="rect">
            <a:avLst/>
          </a:prstGeom>
          <a:noFill/>
        </p:spPr>
        <p:txBody>
          <a:bodyPr wrap="square" rtlCol="0">
            <a:spAutoFit/>
          </a:bodyPr>
          <a:lstStyle/>
          <a:p>
            <a:r>
              <a:rPr lang="fr-CH" sz="1200" dirty="0" err="1">
                <a:latin typeface="Fira Sans" panose="020B0503050000020004" pitchFamily="34" charset="0"/>
                <a:ea typeface="Fira Sans" panose="020B0503050000020004" pitchFamily="34" charset="0"/>
              </a:rPr>
              <a:t>NaCN</a:t>
            </a:r>
            <a:endParaRPr lang="fr-CH" sz="1200" dirty="0">
              <a:latin typeface="Fira Sans" panose="020B0503050000020004" pitchFamily="34" charset="0"/>
              <a:ea typeface="Fira Sans" panose="020B0503050000020004" pitchFamily="34" charset="0"/>
            </a:endParaRPr>
          </a:p>
          <a:p>
            <a:endParaRPr lang="en-US" sz="1200" dirty="0"/>
          </a:p>
        </p:txBody>
      </p:sp>
      <p:sp>
        <p:nvSpPr>
          <p:cNvPr id="22" name="Organigramme : Procédé 30">
            <a:extLst>
              <a:ext uri="{FF2B5EF4-FFF2-40B4-BE49-F238E27FC236}">
                <a16:creationId xmlns:a16="http://schemas.microsoft.com/office/drawing/2014/main" id="{21CE2A46-49A8-4C01-91E7-A02212CB05C3}"/>
              </a:ext>
            </a:extLst>
          </p:cNvPr>
          <p:cNvSpPr/>
          <p:nvPr/>
        </p:nvSpPr>
        <p:spPr>
          <a:xfrm>
            <a:off x="9428179" y="2237578"/>
            <a:ext cx="1572322" cy="836341"/>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865EEDB-5AC9-458C-BE90-7D3947D19DBB}"/>
              </a:ext>
            </a:extLst>
          </p:cNvPr>
          <p:cNvSpPr/>
          <p:nvPr/>
        </p:nvSpPr>
        <p:spPr>
          <a:xfrm>
            <a:off x="9475573" y="2342046"/>
            <a:ext cx="1572322" cy="584775"/>
          </a:xfrm>
          <a:prstGeom prst="rect">
            <a:avLst/>
          </a:prstGeom>
        </p:spPr>
        <p:txBody>
          <a:bodyPr wrap="square">
            <a:spAutoFit/>
          </a:bodyPr>
          <a:lstStyle/>
          <a:p>
            <a:pPr algn="ctr"/>
            <a:r>
              <a:rPr lang="fr-CH" sz="1600" dirty="0" err="1">
                <a:solidFill>
                  <a:schemeClr val="accent3">
                    <a:lumMod val="60000"/>
                    <a:lumOff val="40000"/>
                  </a:schemeClr>
                </a:solidFill>
                <a:latin typeface="Fira Sans Medium" panose="020B0603050000020004" pitchFamily="34" charset="0"/>
                <a:ea typeface="Fira Sans Medium" panose="020B0603050000020004" pitchFamily="34" charset="0"/>
              </a:rPr>
              <a:t>Vitamin</a:t>
            </a:r>
            <a:r>
              <a:rPr lang="fr-CH" sz="1600" dirty="0">
                <a:solidFill>
                  <a:schemeClr val="accent3">
                    <a:lumMod val="60000"/>
                    <a:lumOff val="40000"/>
                  </a:schemeClr>
                </a:solidFill>
                <a:latin typeface="Fira Sans Medium" panose="020B0603050000020004" pitchFamily="34" charset="0"/>
                <a:ea typeface="Fira Sans Medium" panose="020B0603050000020004" pitchFamily="34" charset="0"/>
              </a:rPr>
              <a:t> B12</a:t>
            </a:r>
          </a:p>
          <a:p>
            <a:pPr algn="ctr"/>
            <a:r>
              <a:rPr lang="fr-CH" sz="1600" dirty="0" err="1">
                <a:solidFill>
                  <a:schemeClr val="accent3">
                    <a:lumMod val="60000"/>
                    <a:lumOff val="40000"/>
                  </a:schemeClr>
                </a:solidFill>
                <a:latin typeface="Fira Sans Medium" panose="020B0603050000020004" pitchFamily="34" charset="0"/>
                <a:ea typeface="Fira Sans Medium" panose="020B0603050000020004" pitchFamily="34" charset="0"/>
              </a:rPr>
              <a:t>cryst</a:t>
            </a:r>
            <a:endParaRPr lang="en-US" sz="1600" dirty="0">
              <a:solidFill>
                <a:schemeClr val="accent3">
                  <a:lumMod val="60000"/>
                  <a:lumOff val="40000"/>
                </a:schemeClr>
              </a:solidFill>
              <a:latin typeface="Fira Sans Medium" panose="020B0603050000020004" pitchFamily="34" charset="0"/>
              <a:ea typeface="Fira Sans Medium" panose="020B0603050000020004" pitchFamily="34" charset="0"/>
            </a:endParaRPr>
          </a:p>
        </p:txBody>
      </p:sp>
      <p:sp>
        <p:nvSpPr>
          <p:cNvPr id="24" name="ZoneTexte 34">
            <a:extLst>
              <a:ext uri="{FF2B5EF4-FFF2-40B4-BE49-F238E27FC236}">
                <a16:creationId xmlns:a16="http://schemas.microsoft.com/office/drawing/2014/main" id="{2CD32069-EE5B-4488-B06E-12B946804606}"/>
              </a:ext>
            </a:extLst>
          </p:cNvPr>
          <p:cNvSpPr txBox="1"/>
          <p:nvPr/>
        </p:nvSpPr>
        <p:spPr>
          <a:xfrm>
            <a:off x="7489811" y="2735344"/>
            <a:ext cx="2113110" cy="646331"/>
          </a:xfrm>
          <a:prstGeom prst="rect">
            <a:avLst/>
          </a:prstGeom>
          <a:noFill/>
        </p:spPr>
        <p:txBody>
          <a:bodyPr wrap="square" rtlCol="0">
            <a:spAutoFit/>
          </a:bodyPr>
          <a:lstStyle/>
          <a:p>
            <a:r>
              <a:rPr lang="fr-CH" sz="1200" dirty="0" err="1">
                <a:latin typeface="Fira Sans" panose="020B0503050000020004" pitchFamily="34" charset="0"/>
                <a:ea typeface="Fira Sans" panose="020B0503050000020004" pitchFamily="34" charset="0"/>
              </a:rPr>
              <a:t>Chromatography</a:t>
            </a:r>
            <a:endParaRPr lang="fr-CH" sz="1200" dirty="0">
              <a:latin typeface="Fira Sans" panose="020B0503050000020004" pitchFamily="34" charset="0"/>
              <a:ea typeface="Fira Sans" panose="020B0503050000020004" pitchFamily="34" charset="0"/>
            </a:endParaRPr>
          </a:p>
          <a:p>
            <a:r>
              <a:rPr lang="fr-CH" sz="1200" dirty="0" err="1">
                <a:latin typeface="Fira Sans" panose="020B0503050000020004" pitchFamily="34" charset="0"/>
                <a:ea typeface="Fira Sans" panose="020B0503050000020004" pitchFamily="34" charset="0"/>
              </a:rPr>
              <a:t>Crystallization</a:t>
            </a:r>
            <a:endParaRPr lang="en-US" sz="1200" dirty="0">
              <a:latin typeface="Fira Sans" panose="020B0503050000020004" pitchFamily="34" charset="0"/>
              <a:ea typeface="Fira Sans" panose="020B0503050000020004" pitchFamily="34" charset="0"/>
            </a:endParaRPr>
          </a:p>
          <a:p>
            <a:endParaRPr lang="en-US" sz="1200" dirty="0"/>
          </a:p>
        </p:txBody>
      </p:sp>
      <p:sp>
        <p:nvSpPr>
          <p:cNvPr id="25" name="Organigramme : Procédé 37">
            <a:extLst>
              <a:ext uri="{FF2B5EF4-FFF2-40B4-BE49-F238E27FC236}">
                <a16:creationId xmlns:a16="http://schemas.microsoft.com/office/drawing/2014/main" id="{307C1792-D389-434F-B443-B314B2C35B56}"/>
              </a:ext>
            </a:extLst>
          </p:cNvPr>
          <p:cNvSpPr/>
          <p:nvPr/>
        </p:nvSpPr>
        <p:spPr>
          <a:xfrm>
            <a:off x="1802192" y="3437535"/>
            <a:ext cx="1981764" cy="879006"/>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ZoneTexte 38">
            <a:extLst>
              <a:ext uri="{FF2B5EF4-FFF2-40B4-BE49-F238E27FC236}">
                <a16:creationId xmlns:a16="http://schemas.microsoft.com/office/drawing/2014/main" id="{58E21551-AD92-48B1-B58E-0C08BBA1866D}"/>
              </a:ext>
            </a:extLst>
          </p:cNvPr>
          <p:cNvSpPr txBox="1"/>
          <p:nvPr/>
        </p:nvSpPr>
        <p:spPr>
          <a:xfrm>
            <a:off x="1512479" y="3547382"/>
            <a:ext cx="2507810" cy="646331"/>
          </a:xfrm>
          <a:prstGeom prst="rect">
            <a:avLst/>
          </a:prstGeom>
          <a:noFill/>
        </p:spPr>
        <p:txBody>
          <a:bodyPr wrap="square" rtlCol="0">
            <a:spAutoFit/>
          </a:bodyPr>
          <a:lstStyle/>
          <a:p>
            <a:pPr algn="ctr"/>
            <a:r>
              <a:rPr lang="fr-CH" sz="1200" dirty="0" err="1">
                <a:latin typeface="Fira Sans" panose="020B0503050000020004" pitchFamily="34" charset="0"/>
                <a:ea typeface="Fira Sans" panose="020B0503050000020004" pitchFamily="34" charset="0"/>
              </a:rPr>
              <a:t>Betain</a:t>
            </a:r>
            <a:endParaRPr lang="fr-CH" sz="1200" dirty="0">
              <a:latin typeface="Fira Sans" panose="020B0503050000020004" pitchFamily="34" charset="0"/>
              <a:ea typeface="Fira Sans" panose="020B0503050000020004" pitchFamily="34" charset="0"/>
            </a:endParaRPr>
          </a:p>
          <a:p>
            <a:pPr algn="ctr"/>
            <a:r>
              <a:rPr lang="fr-CH" sz="1200" dirty="0">
                <a:latin typeface="Fira Sans" panose="020B0503050000020004" pitchFamily="34" charset="0"/>
                <a:ea typeface="Fira Sans" panose="020B0503050000020004" pitchFamily="34" charset="0"/>
              </a:rPr>
              <a:t>5,6 </a:t>
            </a:r>
            <a:r>
              <a:rPr lang="fr-CH" sz="1200" dirty="0" err="1">
                <a:latin typeface="Fira Sans" panose="020B0503050000020004" pitchFamily="34" charset="0"/>
                <a:ea typeface="Fira Sans" panose="020B0503050000020004" pitchFamily="34" charset="0"/>
              </a:rPr>
              <a:t>DiMethylBenzimidazole</a:t>
            </a:r>
            <a:endParaRPr lang="fr-CH" sz="1200" dirty="0">
              <a:latin typeface="Fira Sans" panose="020B0503050000020004" pitchFamily="34" charset="0"/>
              <a:ea typeface="Fira Sans" panose="020B0503050000020004" pitchFamily="34" charset="0"/>
            </a:endParaRPr>
          </a:p>
          <a:p>
            <a:pPr algn="ctr"/>
            <a:r>
              <a:rPr lang="fr-CH" sz="1200" dirty="0">
                <a:latin typeface="Fira Sans" panose="020B0503050000020004" pitchFamily="34" charset="0"/>
                <a:ea typeface="Fira Sans" panose="020B0503050000020004" pitchFamily="34" charset="0"/>
              </a:rPr>
              <a:t>Cobalt (</a:t>
            </a:r>
            <a:r>
              <a:rPr lang="fr-CH" sz="1200" dirty="0" err="1">
                <a:latin typeface="Fira Sans" panose="020B0503050000020004" pitchFamily="34" charset="0"/>
                <a:ea typeface="Fira Sans" panose="020B0503050000020004" pitchFamily="34" charset="0"/>
              </a:rPr>
              <a:t>mineral</a:t>
            </a:r>
            <a:r>
              <a:rPr lang="fr-CH" sz="1200" dirty="0">
                <a:latin typeface="Fira Sans" panose="020B0503050000020004" pitchFamily="34" charset="0"/>
                <a:ea typeface="Fira Sans" panose="020B0503050000020004" pitchFamily="34" charset="0"/>
              </a:rPr>
              <a:t>)</a:t>
            </a:r>
            <a:endParaRPr lang="en-US" sz="1200" dirty="0">
              <a:latin typeface="Fira Sans" panose="020B0503050000020004" pitchFamily="34" charset="0"/>
              <a:ea typeface="Fira Sans" panose="020B0503050000020004" pitchFamily="34" charset="0"/>
            </a:endParaRPr>
          </a:p>
        </p:txBody>
      </p:sp>
      <p:sp>
        <p:nvSpPr>
          <p:cNvPr id="27" name="Rectangle 26">
            <a:extLst>
              <a:ext uri="{FF2B5EF4-FFF2-40B4-BE49-F238E27FC236}">
                <a16:creationId xmlns:a16="http://schemas.microsoft.com/office/drawing/2014/main" id="{0880A476-3AFE-4BDB-B385-2A9D1C7B921C}"/>
              </a:ext>
            </a:extLst>
          </p:cNvPr>
          <p:cNvSpPr/>
          <p:nvPr/>
        </p:nvSpPr>
        <p:spPr>
          <a:xfrm>
            <a:off x="4935105" y="2384132"/>
            <a:ext cx="2038815" cy="523220"/>
          </a:xfrm>
          <a:prstGeom prst="rect">
            <a:avLst/>
          </a:prstGeom>
        </p:spPr>
        <p:txBody>
          <a:bodyPr wrap="square">
            <a:spAutoFit/>
          </a:bodyPr>
          <a:lstStyle/>
          <a:p>
            <a:pPr algn="ctr"/>
            <a:r>
              <a:rPr lang="fr-CH" sz="1400" dirty="0" err="1">
                <a:latin typeface="Fira Sans Medium" panose="020B0603050000020004" pitchFamily="34" charset="0"/>
                <a:ea typeface="Fira Sans Medium" panose="020B0603050000020004" pitchFamily="34" charset="0"/>
              </a:rPr>
              <a:t>Crude</a:t>
            </a:r>
            <a:endParaRPr lang="fr-CH" sz="1400" dirty="0">
              <a:latin typeface="Fira Sans Medium" panose="020B0603050000020004" pitchFamily="34" charset="0"/>
              <a:ea typeface="Fira Sans Medium" panose="020B0603050000020004" pitchFamily="34" charset="0"/>
            </a:endParaRPr>
          </a:p>
          <a:p>
            <a:pPr algn="ctr"/>
            <a:r>
              <a:rPr lang="fr-CH" sz="1400" dirty="0" err="1">
                <a:latin typeface="Fira Sans Medium" panose="020B0603050000020004" pitchFamily="34" charset="0"/>
                <a:ea typeface="Fira Sans Medium" panose="020B0603050000020004" pitchFamily="34" charset="0"/>
              </a:rPr>
              <a:t>Cyanocobalamin</a:t>
            </a:r>
            <a:endParaRPr lang="en-US" sz="1400" dirty="0">
              <a:latin typeface="Fira Sans Medium" panose="020B0603050000020004" pitchFamily="34" charset="0"/>
              <a:ea typeface="Fira Sans Medium" panose="020B0603050000020004" pitchFamily="34" charset="0"/>
            </a:endParaRPr>
          </a:p>
        </p:txBody>
      </p:sp>
      <p:cxnSp>
        <p:nvCxnSpPr>
          <p:cNvPr id="28" name="Connecteur droit avec flèche 41">
            <a:extLst>
              <a:ext uri="{FF2B5EF4-FFF2-40B4-BE49-F238E27FC236}">
                <a16:creationId xmlns:a16="http://schemas.microsoft.com/office/drawing/2014/main" id="{D6245909-3EFD-4ED9-918B-03711134772C}"/>
              </a:ext>
            </a:extLst>
          </p:cNvPr>
          <p:cNvCxnSpPr>
            <a:cxnSpLocks/>
          </p:cNvCxnSpPr>
          <p:nvPr/>
        </p:nvCxnSpPr>
        <p:spPr>
          <a:xfrm flipV="1">
            <a:off x="2735769" y="2688020"/>
            <a:ext cx="0" cy="740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Image 45">
            <a:extLst>
              <a:ext uri="{FF2B5EF4-FFF2-40B4-BE49-F238E27FC236}">
                <a16:creationId xmlns:a16="http://schemas.microsoft.com/office/drawing/2014/main" id="{F45F9792-54F5-4329-BCFD-787E4ECF5DBA}"/>
              </a:ext>
            </a:extLst>
          </p:cNvPr>
          <p:cNvPicPr>
            <a:picLocks noChangeAspect="1"/>
          </p:cNvPicPr>
          <p:nvPr/>
        </p:nvPicPr>
        <p:blipFill>
          <a:blip r:embed="rId2"/>
          <a:stretch>
            <a:fillRect/>
          </a:stretch>
        </p:blipFill>
        <p:spPr>
          <a:xfrm>
            <a:off x="4248591" y="3573204"/>
            <a:ext cx="2146274" cy="2488290"/>
          </a:xfrm>
          <a:prstGeom prst="rect">
            <a:avLst/>
          </a:prstGeom>
        </p:spPr>
      </p:pic>
      <p:sp>
        <p:nvSpPr>
          <p:cNvPr id="31" name="ZoneTexte 46">
            <a:extLst>
              <a:ext uri="{FF2B5EF4-FFF2-40B4-BE49-F238E27FC236}">
                <a16:creationId xmlns:a16="http://schemas.microsoft.com/office/drawing/2014/main" id="{4A060271-29F5-47E6-8A21-4983A0586E57}"/>
              </a:ext>
            </a:extLst>
          </p:cNvPr>
          <p:cNvSpPr txBox="1"/>
          <p:nvPr/>
        </p:nvSpPr>
        <p:spPr>
          <a:xfrm>
            <a:off x="6416674" y="5256004"/>
            <a:ext cx="2146274" cy="276999"/>
          </a:xfrm>
          <a:prstGeom prst="rect">
            <a:avLst/>
          </a:prstGeom>
          <a:noFill/>
        </p:spPr>
        <p:txBody>
          <a:bodyPr wrap="square" rtlCol="0">
            <a:spAutoFit/>
          </a:bodyPr>
          <a:lstStyle/>
          <a:p>
            <a:pPr algn="l"/>
            <a:r>
              <a:rPr lang="en-US" sz="1200" dirty="0"/>
              <a:t>C</a:t>
            </a:r>
            <a:r>
              <a:rPr lang="en-US" sz="1200" baseline="-25000" dirty="0"/>
              <a:t>63</a:t>
            </a:r>
            <a:r>
              <a:rPr lang="en-US" sz="1200" dirty="0"/>
              <a:t>H</a:t>
            </a:r>
            <a:r>
              <a:rPr lang="en-US" sz="1200" baseline="-25000" dirty="0"/>
              <a:t>88</a:t>
            </a:r>
            <a:r>
              <a:rPr lang="en-US" sz="1200" dirty="0"/>
              <a:t>CoN</a:t>
            </a:r>
            <a:r>
              <a:rPr lang="en-US" sz="1200" baseline="-25000" dirty="0"/>
              <a:t>14</a:t>
            </a:r>
            <a:r>
              <a:rPr lang="en-US" sz="1200" dirty="0"/>
              <a:t>O</a:t>
            </a:r>
            <a:r>
              <a:rPr lang="en-US" sz="1200" baseline="-25000" dirty="0"/>
              <a:t>14</a:t>
            </a:r>
            <a:r>
              <a:rPr lang="en-US" sz="1200" dirty="0"/>
              <a:t>P</a:t>
            </a:r>
          </a:p>
        </p:txBody>
      </p:sp>
      <p:cxnSp>
        <p:nvCxnSpPr>
          <p:cNvPr id="32" name="Connecteur droit avec flèche 16">
            <a:extLst>
              <a:ext uri="{FF2B5EF4-FFF2-40B4-BE49-F238E27FC236}">
                <a16:creationId xmlns:a16="http://schemas.microsoft.com/office/drawing/2014/main" id="{2DBBA2A0-9033-41DA-87E0-1B7E895116D1}"/>
              </a:ext>
            </a:extLst>
          </p:cNvPr>
          <p:cNvCxnSpPr>
            <a:cxnSpLocks/>
          </p:cNvCxnSpPr>
          <p:nvPr/>
        </p:nvCxnSpPr>
        <p:spPr>
          <a:xfrm flipV="1">
            <a:off x="6961547" y="2618786"/>
            <a:ext cx="2391459" cy="9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16">
            <a:extLst>
              <a:ext uri="{FF2B5EF4-FFF2-40B4-BE49-F238E27FC236}">
                <a16:creationId xmlns:a16="http://schemas.microsoft.com/office/drawing/2014/main" id="{E1A1B1F9-45BE-493D-B0EF-53A778A5D5C0}"/>
              </a:ext>
            </a:extLst>
          </p:cNvPr>
          <p:cNvCxnSpPr>
            <a:cxnSpLocks/>
          </p:cNvCxnSpPr>
          <p:nvPr/>
        </p:nvCxnSpPr>
        <p:spPr>
          <a:xfrm>
            <a:off x="2294670" y="2622509"/>
            <a:ext cx="27998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Logo&#10;&#10;Description automatically generated">
            <a:extLst>
              <a:ext uri="{FF2B5EF4-FFF2-40B4-BE49-F238E27FC236}">
                <a16:creationId xmlns:a16="http://schemas.microsoft.com/office/drawing/2014/main" id="{B2CC2EA3-1734-4EB5-9743-27CC8D8FFE02}"/>
              </a:ext>
            </a:extLst>
          </p:cNvPr>
          <p:cNvPicPr>
            <a:picLocks noChangeAspect="1"/>
          </p:cNvPicPr>
          <p:nvPr/>
        </p:nvPicPr>
        <p:blipFill>
          <a:blip r:embed="rId3"/>
          <a:stretch>
            <a:fillRect/>
          </a:stretch>
        </p:blipFill>
        <p:spPr>
          <a:xfrm>
            <a:off x="8733404" y="4563508"/>
            <a:ext cx="1054563" cy="830996"/>
          </a:xfrm>
          <a:prstGeom prst="rect">
            <a:avLst/>
          </a:prstGeom>
        </p:spPr>
      </p:pic>
      <p:sp>
        <p:nvSpPr>
          <p:cNvPr id="38" name="ZoneTexte 18">
            <a:extLst>
              <a:ext uri="{FF2B5EF4-FFF2-40B4-BE49-F238E27FC236}">
                <a16:creationId xmlns:a16="http://schemas.microsoft.com/office/drawing/2014/main" id="{ED63EAAF-E766-4476-A9E2-01C2E5EE90DC}"/>
              </a:ext>
            </a:extLst>
          </p:cNvPr>
          <p:cNvSpPr txBox="1"/>
          <p:nvPr/>
        </p:nvSpPr>
        <p:spPr>
          <a:xfrm>
            <a:off x="7535849" y="2270520"/>
            <a:ext cx="1103971" cy="276999"/>
          </a:xfrm>
          <a:prstGeom prst="rect">
            <a:avLst/>
          </a:prstGeom>
          <a:noFill/>
        </p:spPr>
        <p:txBody>
          <a:bodyPr wrap="square" rtlCol="0">
            <a:spAutoFit/>
          </a:bodyPr>
          <a:lstStyle/>
          <a:p>
            <a:r>
              <a:rPr lang="fr-CH" sz="1200" dirty="0">
                <a:latin typeface="Fira Sans" panose="020B0503050000020004" pitchFamily="34" charset="0"/>
                <a:ea typeface="Fira Sans" panose="020B0503050000020004" pitchFamily="34" charset="0"/>
              </a:rPr>
              <a:t>Purification</a:t>
            </a:r>
            <a:endParaRPr lang="en-US"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47234811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5A4DEB8-9F31-1C41-A935-A7DD8B340B3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79F5FD97-B63C-46E3-9CCE-B330174B0063}"/>
              </a:ext>
            </a:extLst>
          </p:cNvPr>
          <p:cNvSpPr/>
          <p:nvPr/>
        </p:nvSpPr>
        <p:spPr>
          <a:xfrm>
            <a:off x="0" y="0"/>
            <a:ext cx="6096000" cy="6858000"/>
          </a:xfrm>
          <a:prstGeom prst="rect">
            <a:avLst/>
          </a:prstGeom>
          <a:solidFill>
            <a:srgbClr val="E692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C02753EE-33C8-4093-9B94-D0CB1C303BB1}"/>
              </a:ext>
            </a:extLst>
          </p:cNvPr>
          <p:cNvSpPr txBox="1">
            <a:spLocks/>
          </p:cNvSpPr>
          <p:nvPr/>
        </p:nvSpPr>
        <p:spPr>
          <a:xfrm>
            <a:off x="468000" y="1849628"/>
            <a:ext cx="4663398" cy="4042132"/>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t" anchorCtr="0" compatLnSpc="1">
            <a:prstTxWarp prst="textNoShape">
              <a:avLst/>
            </a:prstTxWarp>
            <a:spAutoFit/>
          </a:bodyPr>
          <a:lstStyle>
            <a:lvl1pPr marL="0" indent="0" algn="l" rtl="0" fontAlgn="base">
              <a:lnSpc>
                <a:spcPct val="90000"/>
              </a:lnSpc>
              <a:spcBef>
                <a:spcPct val="0"/>
              </a:spcBef>
              <a:spcAft>
                <a:spcPts val="799"/>
              </a:spcAft>
              <a:buNone/>
              <a:defRPr b="1" i="0" kern="1200" spc="-53" baseline="0">
                <a:solidFill>
                  <a:schemeClr val="tx1"/>
                </a:solidFill>
                <a:latin typeface="Trebuchet MS" panose="020B0703020202090204" pitchFamily="34" charset="0"/>
                <a:ea typeface="+mn-ea"/>
                <a:cs typeface="+mn-cs"/>
              </a:defRPr>
            </a:lvl1pPr>
            <a:lvl2pPr marL="0" indent="0" algn="l" rtl="0" fontAlgn="base">
              <a:lnSpc>
                <a:spcPct val="90000"/>
              </a:lnSpc>
              <a:spcBef>
                <a:spcPts val="0"/>
              </a:spcBef>
              <a:spcAft>
                <a:spcPts val="799"/>
              </a:spcAft>
              <a:buNone/>
              <a:defRPr sz="2131" b="0" i="0" kern="1200" spc="-53" baseline="0">
                <a:solidFill>
                  <a:schemeClr val="tx1"/>
                </a:solidFill>
                <a:latin typeface="Trebuchet MS" panose="020B0703020202090204" pitchFamily="34" charset="0"/>
                <a:ea typeface="+mn-ea"/>
                <a:cs typeface="+mn-cs"/>
              </a:defRPr>
            </a:lvl2pPr>
            <a:lvl3pPr marL="609036" indent="-304518" algn="l" rtl="0" fontAlgn="base">
              <a:lnSpc>
                <a:spcPct val="90000"/>
              </a:lnSpc>
              <a:spcBef>
                <a:spcPct val="0"/>
              </a:spcBef>
              <a:spcAft>
                <a:spcPct val="0"/>
              </a:spcAft>
              <a:buChar char="•"/>
              <a:defRPr sz="2131" b="0" i="0" kern="1200" spc="-53" baseline="0">
                <a:solidFill>
                  <a:schemeClr val="tx1"/>
                </a:solidFill>
                <a:latin typeface="Trebuchet MS" panose="020B0703020202090204" pitchFamily="34" charset="0"/>
                <a:ea typeface="+mn-ea"/>
                <a:cs typeface="+mn-cs"/>
              </a:defRPr>
            </a:lvl3pPr>
            <a:lvl4pPr marL="1218072" indent="-304518" algn="l" rtl="0" fontAlgn="base">
              <a:lnSpc>
                <a:spcPct val="90000"/>
              </a:lnSpc>
              <a:spcBef>
                <a:spcPct val="0"/>
              </a:spcBef>
              <a:spcAft>
                <a:spcPct val="0"/>
              </a:spcAft>
              <a:buChar char="–"/>
              <a:defRPr sz="2131" b="0" i="0" kern="1200" spc="-53" baseline="0">
                <a:solidFill>
                  <a:schemeClr val="tx1"/>
                </a:solidFill>
                <a:latin typeface="Trebuchet MS" panose="020B0703020202090204" pitchFamily="34" charset="0"/>
                <a:ea typeface="+mn-ea"/>
                <a:cs typeface="+mn-cs"/>
              </a:defRPr>
            </a:lvl4pPr>
            <a:lvl5pPr marL="1827108" indent="-304518" algn="l" rtl="0" fontAlgn="base">
              <a:lnSpc>
                <a:spcPct val="90000"/>
              </a:lnSpc>
              <a:spcBef>
                <a:spcPct val="0"/>
              </a:spcBef>
              <a:spcAft>
                <a:spcPct val="0"/>
              </a:spcAft>
              <a:buChar char="»"/>
              <a:defRPr sz="2131" b="0" i="0" kern="1200" spc="-53" baseline="0">
                <a:solidFill>
                  <a:schemeClr val="tx1"/>
                </a:solidFill>
                <a:latin typeface="Trebuchet MS" panose="020B0703020202090204" pitchFamily="34" charset="0"/>
                <a:ea typeface="+mn-ea"/>
                <a:cs typeface="+mn-cs"/>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a:lstStyle>
          <a:p>
            <a:pPr marL="180000" lvl="1" indent="-180000">
              <a:lnSpc>
                <a:spcPct val="100000"/>
              </a:lnSpc>
              <a:spcAft>
                <a:spcPts val="600"/>
              </a:spcAft>
              <a:defRPr/>
            </a:pPr>
            <a:r>
              <a:rPr lang="en-US" sz="1800" spc="0" dirty="0">
                <a:solidFill>
                  <a:schemeClr val="bg1"/>
                </a:solidFill>
                <a:latin typeface="Fira Sans Medium" panose="020B0503050000020004" pitchFamily="34" charset="0"/>
                <a:ea typeface="Fira Sans" panose="020B0503050000020004" pitchFamily="34" charset="0"/>
                <a:cs typeface="Arial"/>
              </a:rPr>
              <a:t>Consumer benefits</a:t>
            </a:r>
            <a:endParaRPr lang="en-US" sz="1800" spc="0" dirty="0">
              <a:solidFill>
                <a:schemeClr val="bg1"/>
              </a:solidFill>
              <a:latin typeface="Fira Sans Medium" panose="020B0503050000020004" pitchFamily="34" charset="0"/>
            </a:endParaRPr>
          </a:p>
          <a:p>
            <a:pPr marL="180000" lvl="1" indent="-180000">
              <a:lnSpc>
                <a:spcPct val="100000"/>
              </a:lnSpc>
              <a:spcAft>
                <a:spcPts val="300"/>
              </a:spcAft>
              <a:buFont typeface="Arial" panose="020B0604020202020204" pitchFamily="34" charset="0"/>
              <a:buChar char="•"/>
              <a:defRPr/>
            </a:pPr>
            <a:r>
              <a:rPr lang="en-US" sz="1600" spc="0" dirty="0">
                <a:solidFill>
                  <a:schemeClr val="bg1"/>
                </a:solidFill>
                <a:latin typeface="Fira Sans" panose="020B0503050000020004" pitchFamily="34" charset="0"/>
              </a:rPr>
              <a:t>Vitamin B12 relieves sensitive and stressed skin</a:t>
            </a:r>
          </a:p>
          <a:p>
            <a:pPr marL="180000" lvl="1" indent="-180000">
              <a:lnSpc>
                <a:spcPct val="100000"/>
              </a:lnSpc>
              <a:spcAft>
                <a:spcPts val="300"/>
              </a:spcAft>
              <a:buFont typeface="Arial" panose="020B0604020202020204" pitchFamily="34" charset="0"/>
              <a:buChar char="•"/>
              <a:defRPr/>
            </a:pPr>
            <a:r>
              <a:rPr lang="en-US" sz="1600" spc="0" dirty="0">
                <a:solidFill>
                  <a:schemeClr val="bg1"/>
                </a:solidFill>
                <a:latin typeface="Fira Sans" panose="020B0503050000020004" pitchFamily="34" charset="0"/>
              </a:rPr>
              <a:t>Dermatological treatments for skin conditions like itchy, dry, inflamed, red and cracked skin</a:t>
            </a:r>
          </a:p>
          <a:p>
            <a:pPr marL="180000" marR="0" lvl="1" indent="-180000">
              <a:lnSpc>
                <a:spcPct val="100000"/>
              </a:lnSpc>
              <a:spcAft>
                <a:spcPts val="300"/>
              </a:spcAft>
              <a:buClrTx/>
              <a:buSzTx/>
              <a:buFont typeface="Arial" panose="020B0604020202020204" pitchFamily="34" charset="0"/>
              <a:buChar char="•"/>
              <a:tabLst/>
              <a:defRPr/>
            </a:pPr>
            <a:r>
              <a:rPr lang="en-US" sz="1600" spc="0" dirty="0">
                <a:solidFill>
                  <a:schemeClr val="bg1"/>
                </a:solidFill>
                <a:latin typeface="Fira Sans" panose="020B0503050000020004" pitchFamily="34" charset="0"/>
              </a:rPr>
              <a:t>Helps prevent photo-damaged skin</a:t>
            </a:r>
          </a:p>
          <a:p>
            <a:pPr marL="180000" marR="0" lvl="1" indent="-180000">
              <a:lnSpc>
                <a:spcPct val="100000"/>
              </a:lnSpc>
              <a:spcAft>
                <a:spcPts val="300"/>
              </a:spcAft>
              <a:buClrTx/>
              <a:buSzTx/>
              <a:buFont typeface="Arial" panose="020B0604020202020204" pitchFamily="34" charset="0"/>
              <a:buChar char="•"/>
              <a:tabLst/>
              <a:defRPr/>
            </a:pPr>
            <a:r>
              <a:rPr lang="en-US" sz="1600" spc="0" dirty="0">
                <a:solidFill>
                  <a:schemeClr val="bg1"/>
                </a:solidFill>
                <a:latin typeface="Fira Sans" panose="020B0503050000020004" pitchFamily="34" charset="0"/>
              </a:rPr>
              <a:t>Protects the skin barrier damage induced by inflammation</a:t>
            </a:r>
          </a:p>
          <a:p>
            <a:pPr marL="180000" lvl="1" indent="-180000">
              <a:lnSpc>
                <a:spcPct val="100000"/>
              </a:lnSpc>
              <a:spcAft>
                <a:spcPts val="300"/>
              </a:spcAft>
              <a:buFont typeface="Arial" panose="020B0604020202020204" pitchFamily="34" charset="0"/>
              <a:buChar char="•"/>
              <a:defRPr/>
            </a:pPr>
            <a:r>
              <a:rPr lang="en-US" sz="1600" spc="0" dirty="0">
                <a:solidFill>
                  <a:srgbClr val="FFFFFF"/>
                </a:solidFill>
                <a:latin typeface="Fira Sans" panose="020B0503050000020004" pitchFamily="34" charset="0"/>
                <a:ea typeface="Fira Sans" panose="020B0503050000020004" pitchFamily="34" charset="0"/>
                <a:cs typeface="Arial"/>
              </a:rPr>
              <a:t>Plays an important part in speeding up cell recovery and regeneration</a:t>
            </a:r>
          </a:p>
          <a:p>
            <a:pPr marL="180000" lvl="1" indent="-180000">
              <a:lnSpc>
                <a:spcPct val="100000"/>
              </a:lnSpc>
              <a:spcAft>
                <a:spcPts val="300"/>
              </a:spcAft>
              <a:buFont typeface="Arial" panose="020B0604020202020204" pitchFamily="34" charset="0"/>
              <a:buChar char="•"/>
              <a:defRPr/>
            </a:pPr>
            <a:r>
              <a:rPr lang="en-US" sz="1600" spc="0" dirty="0">
                <a:solidFill>
                  <a:srgbClr val="FFFFFF"/>
                </a:solidFill>
                <a:latin typeface="Fira Sans" panose="020B0503050000020004" pitchFamily="34" charset="0"/>
                <a:ea typeface="Fira Sans" panose="020B0503050000020004" pitchFamily="34" charset="0"/>
                <a:cs typeface="Arial"/>
              </a:rPr>
              <a:t>skin looks more vibrant</a:t>
            </a:r>
          </a:p>
          <a:p>
            <a:pPr marL="180000" lvl="1" indent="-180000">
              <a:lnSpc>
                <a:spcPct val="100000"/>
              </a:lnSpc>
              <a:spcAft>
                <a:spcPts val="300"/>
              </a:spcAft>
              <a:buFont typeface="Arial" panose="020B0604020202020204" pitchFamily="34" charset="0"/>
              <a:buChar char="•"/>
              <a:defRPr/>
            </a:pPr>
            <a:r>
              <a:rPr lang="en-US" sz="1600" spc="0" dirty="0">
                <a:solidFill>
                  <a:srgbClr val="FFFFFF"/>
                </a:solidFill>
                <a:latin typeface="Fira Sans" panose="020B0503050000020004" pitchFamily="34" charset="0"/>
                <a:ea typeface="Fira Sans" panose="020B0503050000020004" pitchFamily="34" charset="0"/>
                <a:cs typeface="Arial"/>
              </a:rPr>
              <a:t>Nice pink color of the formulations</a:t>
            </a:r>
          </a:p>
          <a:p>
            <a:pPr marL="180000" lvl="1" indent="-180000">
              <a:lnSpc>
                <a:spcPct val="100000"/>
              </a:lnSpc>
              <a:spcAft>
                <a:spcPts val="300"/>
              </a:spcAft>
              <a:buFont typeface="Arial" panose="020B0604020202020204" pitchFamily="34" charset="0"/>
              <a:buChar char="•"/>
              <a:defRPr/>
            </a:pPr>
            <a:endParaRPr lang="en-US" sz="1400" spc="0" dirty="0">
              <a:solidFill>
                <a:schemeClr val="bg1"/>
              </a:solidFill>
              <a:latin typeface="Fira Sans" panose="020B0503050000020004" pitchFamily="34" charset="0"/>
            </a:endParaRPr>
          </a:p>
          <a:p>
            <a:pPr marL="180000" lvl="1" indent="-180000">
              <a:lnSpc>
                <a:spcPct val="100000"/>
              </a:lnSpc>
              <a:spcBef>
                <a:spcPts val="800"/>
              </a:spcBef>
              <a:spcAft>
                <a:spcPts val="600"/>
              </a:spcAft>
              <a:defRPr/>
            </a:pPr>
            <a:r>
              <a:rPr lang="en-US" sz="1800" spc="0" dirty="0">
                <a:solidFill>
                  <a:schemeClr val="bg1"/>
                </a:solidFill>
                <a:latin typeface="Fira Sans Medium" panose="020B0503050000020004" pitchFamily="34" charset="0"/>
                <a:ea typeface="Fira Sans" panose="020B0503050000020004" pitchFamily="34" charset="0"/>
                <a:cs typeface="Arial"/>
              </a:rPr>
              <a:t>Use level</a:t>
            </a:r>
          </a:p>
          <a:p>
            <a:pPr marL="180000" lvl="1" indent="-180000">
              <a:lnSpc>
                <a:spcPct val="100000"/>
              </a:lnSpc>
              <a:spcAft>
                <a:spcPts val="300"/>
              </a:spcAft>
              <a:buFont typeface="Arial" panose="020B0604020202020204" pitchFamily="34" charset="0"/>
              <a:buChar char="•"/>
              <a:defRPr/>
            </a:pPr>
            <a:r>
              <a:rPr lang="en-US" sz="1600" spc="0" dirty="0">
                <a:solidFill>
                  <a:schemeClr val="bg1"/>
                </a:solidFill>
                <a:latin typeface="Fira Sans" panose="020B0503050000020004" pitchFamily="34" charset="0"/>
              </a:rPr>
              <a:t>From 0.001% to 0.1%</a:t>
            </a:r>
          </a:p>
        </p:txBody>
      </p:sp>
      <p:sp>
        <p:nvSpPr>
          <p:cNvPr id="4" name="Text Placeholder 3">
            <a:extLst>
              <a:ext uri="{FF2B5EF4-FFF2-40B4-BE49-F238E27FC236}">
                <a16:creationId xmlns:a16="http://schemas.microsoft.com/office/drawing/2014/main" id="{82740D35-288F-764A-95C1-6FF3CAAFC641}"/>
              </a:ext>
            </a:extLst>
          </p:cNvPr>
          <p:cNvSpPr>
            <a:spLocks noGrp="1"/>
          </p:cNvSpPr>
          <p:nvPr>
            <p:ph type="subTitle" idx="1"/>
          </p:nvPr>
        </p:nvSpPr>
        <p:spPr>
          <a:xfrm>
            <a:off x="467999" y="936000"/>
            <a:ext cx="5628001" cy="369332"/>
          </a:xfrm>
        </p:spPr>
        <p:txBody>
          <a:bodyPr/>
          <a:lstStyle/>
          <a:p>
            <a:r>
              <a:rPr lang="en-GB" dirty="0"/>
              <a:t>Soothes and regenerates sensitive skin, making it look more vibrant</a:t>
            </a:r>
          </a:p>
        </p:txBody>
      </p:sp>
      <p:sp>
        <p:nvSpPr>
          <p:cNvPr id="3" name="Title 2">
            <a:extLst>
              <a:ext uri="{FF2B5EF4-FFF2-40B4-BE49-F238E27FC236}">
                <a16:creationId xmlns:a16="http://schemas.microsoft.com/office/drawing/2014/main" id="{D5B19FC4-008E-7845-91B8-8A5D2C97F3EF}"/>
              </a:ext>
            </a:extLst>
          </p:cNvPr>
          <p:cNvSpPr>
            <a:spLocks noGrp="1"/>
          </p:cNvSpPr>
          <p:nvPr>
            <p:ph type="ctrTitle"/>
          </p:nvPr>
        </p:nvSpPr>
        <p:spPr/>
        <p:txBody>
          <a:bodyPr/>
          <a:lstStyle/>
          <a:p>
            <a:r>
              <a:rPr lang="en-US" dirty="0"/>
              <a:t>Vitamin B12 </a:t>
            </a:r>
            <a:r>
              <a:rPr lang="en-US" dirty="0" err="1"/>
              <a:t>cryst</a:t>
            </a:r>
            <a:r>
              <a:rPr lang="en-US" dirty="0"/>
              <a:t> 5016420</a:t>
            </a:r>
            <a:endParaRPr lang="en-GB" dirty="0"/>
          </a:p>
        </p:txBody>
      </p:sp>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rgbClr val="FFFFFF"/>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F19911F7-8BF3-4B47-B537-F40E01ADC72F}"/>
              </a:ext>
            </a:extLst>
          </p:cNvPr>
          <p:cNvPicPr>
            <a:picLocks noChangeAspect="1"/>
          </p:cNvPicPr>
          <p:nvPr/>
        </p:nvPicPr>
        <p:blipFill>
          <a:blip r:embed="rId3"/>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39480840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rgbClr val="FFFFFF"/>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r>
              <a:rPr lang="en-US" dirty="0">
                <a:solidFill>
                  <a:schemeClr val="accent6"/>
                </a:solidFill>
              </a:rPr>
              <a:t>Vitamin B12: the new trendy ingredient!</a:t>
            </a:r>
            <a:endParaRPr lang="en-GB" dirty="0">
              <a:solidFill>
                <a:schemeClr val="accent6"/>
              </a:solidFill>
            </a:endParaRP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pic>
        <p:nvPicPr>
          <p:cNvPr id="7" name="Picture 6" descr="A picture containing text, person, indoor&#10;&#10;Description automatically generated">
            <a:extLst>
              <a:ext uri="{FF2B5EF4-FFF2-40B4-BE49-F238E27FC236}">
                <a16:creationId xmlns:a16="http://schemas.microsoft.com/office/drawing/2014/main" id="{5CF40711-2E7F-45B6-9EF5-FB3259AD89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000" y="1620000"/>
            <a:ext cx="2520000" cy="2524297"/>
          </a:xfrm>
          <a:prstGeom prst="rect">
            <a:avLst/>
          </a:prstGeom>
          <a:ln w="38100">
            <a:solidFill>
              <a:srgbClr val="E9738D"/>
            </a:solidFill>
          </a:ln>
        </p:spPr>
      </p:pic>
      <p:sp>
        <p:nvSpPr>
          <p:cNvPr id="8" name="TextBox 7">
            <a:extLst>
              <a:ext uri="{FF2B5EF4-FFF2-40B4-BE49-F238E27FC236}">
                <a16:creationId xmlns:a16="http://schemas.microsoft.com/office/drawing/2014/main" id="{63772ADC-8A1A-4AB6-AEC1-7E62ED8AAB76}"/>
              </a:ext>
            </a:extLst>
          </p:cNvPr>
          <p:cNvSpPr txBox="1"/>
          <p:nvPr/>
        </p:nvSpPr>
        <p:spPr>
          <a:xfrm>
            <a:off x="467999" y="4363200"/>
            <a:ext cx="2700000" cy="1633781"/>
          </a:xfrm>
          <a:prstGeom prst="rect">
            <a:avLst/>
          </a:prstGeom>
          <a:noFill/>
        </p:spPr>
        <p:txBody>
          <a:bodyPr wrap="square" lIns="0" tIns="0" rIns="0" bIns="0" rtlCol="0">
            <a:spAutoFit/>
          </a:bodyPr>
          <a:lstStyle/>
          <a:p>
            <a:pPr>
              <a:spcAft>
                <a:spcPts val="500"/>
              </a:spcAft>
            </a:pPr>
            <a:r>
              <a:rPr lang="en-US" b="1" dirty="0">
                <a:latin typeface="Fira Sans" panose="020B0503050000020004" pitchFamily="34" charset="0"/>
                <a:ea typeface="Fira Sans" panose="020B0503050000020004" pitchFamily="34" charset="0"/>
              </a:rPr>
              <a:t>Korea: </a:t>
            </a:r>
          </a:p>
          <a:p>
            <a:pPr>
              <a:spcAft>
                <a:spcPts val="500"/>
              </a:spcAft>
            </a:pPr>
            <a:r>
              <a:rPr lang="en-US" sz="1400" dirty="0" err="1">
                <a:solidFill>
                  <a:schemeClr val="bg2"/>
                </a:solidFill>
                <a:latin typeface="Fira Sans Medium" panose="020B0503050000020004" pitchFamily="34" charset="0"/>
                <a:ea typeface="Fira Sans" panose="020B0503050000020004" pitchFamily="34" charset="0"/>
              </a:rPr>
              <a:t>Missha</a:t>
            </a:r>
            <a:r>
              <a:rPr lang="en-US" sz="1400" dirty="0">
                <a:solidFill>
                  <a:schemeClr val="bg2"/>
                </a:solidFill>
                <a:latin typeface="Fira Sans Medium" panose="020B0503050000020004" pitchFamily="34" charset="0"/>
                <a:ea typeface="Fira Sans" panose="020B0503050000020004" pitchFamily="34" charset="0"/>
              </a:rPr>
              <a:t> </a:t>
            </a:r>
            <a:r>
              <a:rPr lang="en-US" sz="1400" dirty="0">
                <a:latin typeface="Fira Sans Medium" panose="020B0503050000020004" pitchFamily="34" charset="0"/>
                <a:ea typeface="Fira Sans" panose="020B0503050000020004" pitchFamily="34" charset="0"/>
              </a:rPr>
              <a:t>Vitamin B12 double </a:t>
            </a:r>
            <a:r>
              <a:rPr lang="en-US" sz="1400" dirty="0" err="1">
                <a:latin typeface="Fira Sans Medium" panose="020B0503050000020004" pitchFamily="34" charset="0"/>
                <a:ea typeface="Fira Sans" panose="020B0503050000020004" pitchFamily="34" charset="0"/>
              </a:rPr>
              <a:t>hydrop</a:t>
            </a:r>
            <a:r>
              <a:rPr lang="en-US" sz="1400" dirty="0">
                <a:latin typeface="Fira Sans Medium" panose="020B0503050000020004" pitchFamily="34" charset="0"/>
                <a:ea typeface="Fira Sans" panose="020B0503050000020004" pitchFamily="34" charset="0"/>
              </a:rPr>
              <a:t> set: skin hydration</a:t>
            </a:r>
            <a:r>
              <a:rPr lang="en-US" sz="1400" dirty="0">
                <a:latin typeface="Fira Sans" panose="020B0503050000020004" pitchFamily="34" charset="0"/>
                <a:ea typeface="Fira Sans" panose="020B0503050000020004" pitchFamily="34" charset="0"/>
              </a:rPr>
              <a:t>. </a:t>
            </a:r>
            <a:r>
              <a:rPr lang="en-US" sz="1400" dirty="0">
                <a:solidFill>
                  <a:srgbClr val="0070BA"/>
                </a:solidFill>
                <a:latin typeface="Fira Sans" panose="020B0503050000020004" pitchFamily="34" charset="0"/>
                <a:ea typeface="Fira Sans" panose="020B0503050000020004" pitchFamily="34" charset="0"/>
              </a:rPr>
              <a:t>Vitamin B12 for replenishing moisture and energy for the skin, </a:t>
            </a:r>
            <a:r>
              <a:rPr lang="en-US" sz="1400" dirty="0">
                <a:latin typeface="Fira Sans" panose="020B0503050000020004" pitchFamily="34" charset="0"/>
                <a:ea typeface="Fira Sans" panose="020B0503050000020004" pitchFamily="34" charset="0"/>
              </a:rPr>
              <a:t>with multi-vitamins cocktail B3, B5, A, C and E</a:t>
            </a:r>
          </a:p>
        </p:txBody>
      </p:sp>
      <p:pic>
        <p:nvPicPr>
          <p:cNvPr id="10" name="Picture 9" descr="A picture containing diagram&#10;&#10;Description automatically generated">
            <a:extLst>
              <a:ext uri="{FF2B5EF4-FFF2-40B4-BE49-F238E27FC236}">
                <a16:creationId xmlns:a16="http://schemas.microsoft.com/office/drawing/2014/main" id="{125CE665-C540-40BE-9ECA-017896802E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20000" y="1620000"/>
            <a:ext cx="2520000" cy="2524297"/>
          </a:xfrm>
          <a:prstGeom prst="rect">
            <a:avLst/>
          </a:prstGeom>
          <a:ln w="38100">
            <a:solidFill>
              <a:srgbClr val="E9738D"/>
            </a:solidFill>
          </a:ln>
        </p:spPr>
      </p:pic>
      <p:sp>
        <p:nvSpPr>
          <p:cNvPr id="24" name="TextBox 23">
            <a:extLst>
              <a:ext uri="{FF2B5EF4-FFF2-40B4-BE49-F238E27FC236}">
                <a16:creationId xmlns:a16="http://schemas.microsoft.com/office/drawing/2014/main" id="{6D25475B-4FC1-4332-94FD-ECD9BC2EB6FF}"/>
              </a:ext>
            </a:extLst>
          </p:cNvPr>
          <p:cNvSpPr txBox="1"/>
          <p:nvPr/>
        </p:nvSpPr>
        <p:spPr>
          <a:xfrm>
            <a:off x="3320000" y="4362660"/>
            <a:ext cx="2700000" cy="1387559"/>
          </a:xfrm>
          <a:prstGeom prst="rect">
            <a:avLst/>
          </a:prstGeom>
          <a:noFill/>
        </p:spPr>
        <p:txBody>
          <a:bodyPr wrap="square" lIns="0" tIns="0" rIns="0" bIns="0" rtlCol="0">
            <a:spAutoFit/>
          </a:bodyPr>
          <a:lstStyle/>
          <a:p>
            <a:pPr>
              <a:spcAft>
                <a:spcPts val="500"/>
              </a:spcAft>
            </a:pPr>
            <a:r>
              <a:rPr lang="en-US" sz="1600" b="1" dirty="0">
                <a:latin typeface="Fira Sans" panose="020B0503050000020004" pitchFamily="34" charset="0"/>
                <a:ea typeface="Fira Sans" panose="020B0503050000020004" pitchFamily="34" charset="0"/>
              </a:rPr>
              <a:t>China</a:t>
            </a:r>
            <a:endParaRPr lang="en-US" sz="1400" dirty="0">
              <a:latin typeface="Fira Sans" panose="020B0503050000020004" pitchFamily="34" charset="0"/>
              <a:ea typeface="Fira Sans" panose="020B0503050000020004" pitchFamily="34" charset="0"/>
            </a:endParaRPr>
          </a:p>
          <a:p>
            <a:pPr>
              <a:spcAft>
                <a:spcPts val="500"/>
              </a:spcAft>
            </a:pPr>
            <a:r>
              <a:rPr lang="en-US" sz="1400" dirty="0" err="1">
                <a:solidFill>
                  <a:schemeClr val="bg2"/>
                </a:solidFill>
                <a:latin typeface="Fira Sans Medium" panose="020B0503050000020004" pitchFamily="34" charset="0"/>
                <a:ea typeface="Fira Sans" panose="020B0503050000020004" pitchFamily="34" charset="0"/>
              </a:rPr>
              <a:t>HomeFacialPro</a:t>
            </a:r>
            <a:r>
              <a:rPr lang="en-US" sz="1400" dirty="0">
                <a:latin typeface="Fira Sans Medium" panose="020B0503050000020004" pitchFamily="34" charset="0"/>
                <a:ea typeface="Fira Sans" panose="020B0503050000020004" pitchFamily="34" charset="0"/>
              </a:rPr>
              <a:t> Adenosine serum&amp; cream.</a:t>
            </a:r>
            <a:r>
              <a:rPr lang="en-US" sz="1400" dirty="0">
                <a:latin typeface="Fira Sans" panose="020B0503050000020004" pitchFamily="34" charset="0"/>
                <a:ea typeface="Fira Sans" panose="020B0503050000020004" pitchFamily="34" charset="0"/>
              </a:rPr>
              <a:t> </a:t>
            </a:r>
            <a:r>
              <a:rPr lang="en-US" sz="1400" dirty="0">
                <a:solidFill>
                  <a:srgbClr val="0070BA"/>
                </a:solidFill>
                <a:latin typeface="Fira Sans" panose="020B0503050000020004" pitchFamily="34" charset="0"/>
                <a:ea typeface="Fira Sans" panose="020B0503050000020004" pitchFamily="34" charset="0"/>
              </a:rPr>
              <a:t>Vitamin B12 accelerates renewal and revitalizing, relieves skin fatigue, dull, dry </a:t>
            </a:r>
            <a:r>
              <a:rPr lang="en-US" sz="1400" dirty="0">
                <a:latin typeface="Fira Sans" panose="020B0503050000020004" pitchFamily="34" charset="0"/>
                <a:ea typeface="Fira Sans" panose="020B0503050000020004" pitchFamily="34" charset="0"/>
              </a:rPr>
              <a:t>and other problems</a:t>
            </a:r>
          </a:p>
        </p:txBody>
      </p:sp>
      <p:pic>
        <p:nvPicPr>
          <p:cNvPr id="26" name="Picture 14" descr="Text&#10;&#10;Description automatically generated">
            <a:extLst>
              <a:ext uri="{FF2B5EF4-FFF2-40B4-BE49-F238E27FC236}">
                <a16:creationId xmlns:a16="http://schemas.microsoft.com/office/drawing/2014/main" id="{0DFBD745-3BB0-491E-B9C0-3419DE2CF22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172000" y="1620000"/>
            <a:ext cx="2520000" cy="2524297"/>
          </a:xfrm>
          <a:prstGeom prst="rect">
            <a:avLst/>
          </a:prstGeom>
          <a:noFill/>
          <a:ln w="38100">
            <a:solidFill>
              <a:srgbClr val="E9738D"/>
            </a:solidFill>
            <a:miter lim="800000"/>
            <a:headEnd/>
            <a:tailEnd/>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D828AF3-4D20-43AF-9160-1CAF030087E7}"/>
              </a:ext>
            </a:extLst>
          </p:cNvPr>
          <p:cNvSpPr txBox="1"/>
          <p:nvPr/>
        </p:nvSpPr>
        <p:spPr>
          <a:xfrm>
            <a:off x="6172001" y="4362660"/>
            <a:ext cx="2700000" cy="1172116"/>
          </a:xfrm>
          <a:prstGeom prst="rect">
            <a:avLst/>
          </a:prstGeom>
          <a:noFill/>
        </p:spPr>
        <p:txBody>
          <a:bodyPr wrap="square" lIns="0" tIns="0" rIns="0" bIns="0" rtlCol="0">
            <a:spAutoFit/>
          </a:bodyPr>
          <a:lstStyle/>
          <a:p>
            <a:pPr>
              <a:spcAft>
                <a:spcPts val="500"/>
              </a:spcAft>
            </a:pPr>
            <a:r>
              <a:rPr lang="en-US" sz="1600" b="1" dirty="0">
                <a:latin typeface="Fira Sans" panose="020B0503050000020004" pitchFamily="34" charset="0"/>
                <a:ea typeface="Fira Sans" panose="020B0503050000020004" pitchFamily="34" charset="0"/>
              </a:rPr>
              <a:t>Korea</a:t>
            </a:r>
          </a:p>
          <a:p>
            <a:pPr>
              <a:spcAft>
                <a:spcPts val="500"/>
              </a:spcAft>
            </a:pPr>
            <a:r>
              <a:rPr lang="en-US" sz="1400" dirty="0">
                <a:solidFill>
                  <a:schemeClr val="bg2"/>
                </a:solidFill>
                <a:latin typeface="Fira Sans Medium" panose="020B0503050000020004" pitchFamily="34" charset="0"/>
                <a:ea typeface="Fira Sans" panose="020B0503050000020004" pitchFamily="34" charset="0"/>
              </a:rPr>
              <a:t>Amore Pacific</a:t>
            </a:r>
            <a:r>
              <a:rPr lang="en-US" sz="1400" dirty="0">
                <a:latin typeface="Fira Sans Medium" panose="020B0503050000020004" pitchFamily="34" charset="0"/>
                <a:ea typeface="Fira Sans" panose="020B0503050000020004" pitchFamily="34" charset="0"/>
              </a:rPr>
              <a:t> IOPE brand.</a:t>
            </a:r>
            <a:r>
              <a:rPr lang="en-US" sz="1400" dirty="0">
                <a:latin typeface="Fira Sans" panose="020B0503050000020004" pitchFamily="34" charset="0"/>
                <a:ea typeface="Fira Sans" panose="020B0503050000020004" pitchFamily="34" charset="0"/>
              </a:rPr>
              <a:t> </a:t>
            </a:r>
            <a:br>
              <a:rPr lang="en-US" sz="1400" dirty="0">
                <a:latin typeface="Fira Sans" panose="020B0503050000020004" pitchFamily="34" charset="0"/>
                <a:ea typeface="Fira Sans" panose="020B0503050000020004" pitchFamily="34" charset="0"/>
              </a:rPr>
            </a:br>
            <a:r>
              <a:rPr lang="en-US" sz="1400" dirty="0">
                <a:solidFill>
                  <a:srgbClr val="0070BA"/>
                </a:solidFill>
                <a:latin typeface="Fira Sans" panose="020B0503050000020004" pitchFamily="34" charset="0"/>
                <a:ea typeface="Fira Sans" panose="020B0503050000020004" pitchFamily="34" charset="0"/>
              </a:rPr>
              <a:t>Anti-aging </a:t>
            </a:r>
            <a:r>
              <a:rPr lang="en-US" sz="1400" dirty="0">
                <a:latin typeface="Fira Sans" panose="020B0503050000020004" pitchFamily="34" charset="0"/>
                <a:ea typeface="Fira Sans" panose="020B0503050000020004" pitchFamily="34" charset="0"/>
              </a:rPr>
              <a:t>red ampoule with Vitamin C 30%, Vitamin B12 and Vitamin B3</a:t>
            </a:r>
          </a:p>
        </p:txBody>
      </p:sp>
      <p:sp>
        <p:nvSpPr>
          <p:cNvPr id="29" name="TextBox 28">
            <a:extLst>
              <a:ext uri="{FF2B5EF4-FFF2-40B4-BE49-F238E27FC236}">
                <a16:creationId xmlns:a16="http://schemas.microsoft.com/office/drawing/2014/main" id="{C25B511F-DDD9-4440-B8AF-3DFAC8134237}"/>
              </a:ext>
            </a:extLst>
          </p:cNvPr>
          <p:cNvSpPr txBox="1"/>
          <p:nvPr/>
        </p:nvSpPr>
        <p:spPr>
          <a:xfrm>
            <a:off x="9024001" y="4362660"/>
            <a:ext cx="2700000" cy="1387559"/>
          </a:xfrm>
          <a:prstGeom prst="rect">
            <a:avLst/>
          </a:prstGeom>
          <a:noFill/>
        </p:spPr>
        <p:txBody>
          <a:bodyPr wrap="square" lIns="0" tIns="0" rIns="0" bIns="0" rtlCol="0">
            <a:spAutoFit/>
          </a:bodyPr>
          <a:lstStyle/>
          <a:p>
            <a:pPr>
              <a:spcAft>
                <a:spcPts val="500"/>
              </a:spcAft>
            </a:pPr>
            <a:r>
              <a:rPr lang="en-US" sz="1600" b="1" dirty="0">
                <a:latin typeface="Fira Sans" panose="020B0503050000020004" pitchFamily="34" charset="0"/>
                <a:ea typeface="Fira Sans" panose="020B0503050000020004" pitchFamily="34" charset="0"/>
              </a:rPr>
              <a:t>Japan</a:t>
            </a:r>
          </a:p>
          <a:p>
            <a:pPr>
              <a:spcAft>
                <a:spcPts val="500"/>
              </a:spcAft>
            </a:pPr>
            <a:r>
              <a:rPr lang="en-US" sz="1400" dirty="0">
                <a:solidFill>
                  <a:schemeClr val="bg2"/>
                </a:solidFill>
                <a:latin typeface="Fira Sans Medium" panose="020B0503050000020004" pitchFamily="34" charset="0"/>
                <a:ea typeface="Fira Sans" panose="020B0503050000020004" pitchFamily="34" charset="0"/>
              </a:rPr>
              <a:t>Derma QII </a:t>
            </a:r>
            <a:r>
              <a:rPr lang="en-US" sz="1400" dirty="0">
                <a:latin typeface="Fira Sans Medium" panose="020B0503050000020004" pitchFamily="34" charset="0"/>
                <a:ea typeface="Fira Sans" panose="020B0503050000020004" pitchFamily="34" charset="0"/>
              </a:rPr>
              <a:t>Mild Peeling Gel</a:t>
            </a:r>
            <a:r>
              <a:rPr lang="en-US" sz="1400" dirty="0">
                <a:latin typeface="Fira Sans" panose="020B0503050000020004" pitchFamily="34" charset="0"/>
                <a:ea typeface="Fira Sans" panose="020B0503050000020004" pitchFamily="34" charset="0"/>
              </a:rPr>
              <a:t>. An exfoliation gel that gently removes built-up dead skin cells, leaving your skin soft and smooth</a:t>
            </a:r>
          </a:p>
        </p:txBody>
      </p:sp>
      <p:pic>
        <p:nvPicPr>
          <p:cNvPr id="6" name="Picture 5" descr="A picture containing text, toiletry, lotion&#10;&#10;Description automatically generated">
            <a:extLst>
              <a:ext uri="{FF2B5EF4-FFF2-40B4-BE49-F238E27FC236}">
                <a16:creationId xmlns:a16="http://schemas.microsoft.com/office/drawing/2014/main" id="{364F4843-2FA2-42C1-8809-D026EC3856B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3628" r="-27942"/>
          <a:stretch/>
        </p:blipFill>
        <p:spPr>
          <a:xfrm>
            <a:off x="9024001" y="1620000"/>
            <a:ext cx="2520000" cy="2524297"/>
          </a:xfrm>
          <a:prstGeom prst="rect">
            <a:avLst/>
          </a:prstGeom>
          <a:solidFill>
            <a:schemeClr val="bg1"/>
          </a:solidFill>
          <a:ln w="38100">
            <a:solidFill>
              <a:srgbClr val="E9738D"/>
            </a:solidFill>
          </a:ln>
        </p:spPr>
      </p:pic>
      <p:sp>
        <p:nvSpPr>
          <p:cNvPr id="11" name="Text Placeholder 10">
            <a:extLst>
              <a:ext uri="{FF2B5EF4-FFF2-40B4-BE49-F238E27FC236}">
                <a16:creationId xmlns:a16="http://schemas.microsoft.com/office/drawing/2014/main" id="{53288C67-D6DA-CE41-B2F1-0463EF44CF65}"/>
              </a:ext>
            </a:extLst>
          </p:cNvPr>
          <p:cNvSpPr>
            <a:spLocks noGrp="1"/>
          </p:cNvSpPr>
          <p:nvPr>
            <p:ph type="body" sz="quarter" idx="13"/>
          </p:nvPr>
        </p:nvSpPr>
        <p:spPr/>
        <p:txBody>
          <a:bodyPr/>
          <a:lstStyle/>
          <a:p>
            <a:r>
              <a:rPr lang="en-US" dirty="0">
                <a:solidFill>
                  <a:schemeClr val="accent5"/>
                </a:solidFill>
              </a:rPr>
              <a:t>Particularly in Asia</a:t>
            </a:r>
          </a:p>
        </p:txBody>
      </p:sp>
    </p:spTree>
    <p:extLst>
      <p:ext uri="{BB962C8B-B14F-4D97-AF65-F5344CB8AC3E}">
        <p14:creationId xmlns:p14="http://schemas.microsoft.com/office/powerpoint/2010/main" val="34021447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smtClean="0">
                <a:ln>
                  <a:noFill/>
                </a:ln>
                <a:solidFill>
                  <a:srgbClr val="FFFFFF"/>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a:ln>
                <a:noFill/>
              </a:ln>
              <a:solidFill>
                <a:srgbClr val="FFFFFF"/>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r>
              <a:rPr lang="en-US" dirty="0">
                <a:solidFill>
                  <a:schemeClr val="accent6"/>
                </a:solidFill>
              </a:rPr>
              <a:t>Vitamin B12: the new, trendy ingredient!</a:t>
            </a:r>
          </a:p>
        </p:txBody>
      </p:sp>
      <p:sp>
        <p:nvSpPr>
          <p:cNvPr id="4" name="Text Placeholder 3">
            <a:extLst>
              <a:ext uri="{FF2B5EF4-FFF2-40B4-BE49-F238E27FC236}">
                <a16:creationId xmlns:a16="http://schemas.microsoft.com/office/drawing/2014/main" id="{82740D35-288F-764A-95C1-6FF3CAAFC641}"/>
              </a:ext>
            </a:extLst>
          </p:cNvPr>
          <p:cNvSpPr>
            <a:spLocks noGrp="1"/>
          </p:cNvSpPr>
          <p:nvPr>
            <p:ph type="body" sz="quarter" idx="13"/>
          </p:nvPr>
        </p:nvSpPr>
        <p:spPr>
          <a:xfrm>
            <a:off x="468000" y="936000"/>
            <a:ext cx="11258862" cy="369332"/>
          </a:xfrm>
        </p:spPr>
        <p:txBody>
          <a:bodyPr/>
          <a:lstStyle/>
          <a:p>
            <a:r>
              <a:rPr lang="en-US" dirty="0">
                <a:solidFill>
                  <a:schemeClr val="accent5"/>
                </a:solidFill>
              </a:rPr>
              <a:t>As well as in Western countries</a:t>
            </a: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27" name="TextBox 26">
            <a:extLst>
              <a:ext uri="{FF2B5EF4-FFF2-40B4-BE49-F238E27FC236}">
                <a16:creationId xmlns:a16="http://schemas.microsoft.com/office/drawing/2014/main" id="{4BE3DA5F-C98E-40AB-9836-9F7E9A7B0B74}"/>
              </a:ext>
            </a:extLst>
          </p:cNvPr>
          <p:cNvSpPr txBox="1"/>
          <p:nvPr/>
        </p:nvSpPr>
        <p:spPr>
          <a:xfrm>
            <a:off x="9024001" y="4363200"/>
            <a:ext cx="2700000" cy="1172116"/>
          </a:xfrm>
          <a:prstGeom prst="rect">
            <a:avLst/>
          </a:prstGeom>
          <a:noFill/>
        </p:spPr>
        <p:txBody>
          <a:bodyPr wrap="square" lIns="0" tIns="0" rIns="0" bIns="0" rtlCol="0">
            <a:spAutoFit/>
          </a:bodyPr>
          <a:lstStyle/>
          <a:p>
            <a:pPr>
              <a:spcAft>
                <a:spcPts val="500"/>
              </a:spcAft>
            </a:pPr>
            <a:r>
              <a:rPr lang="en-US" sz="1600" b="1" dirty="0">
                <a:latin typeface="Fira Sans" panose="020B0503050000020004" pitchFamily="34" charset="0"/>
                <a:ea typeface="Fira Sans" panose="020B0503050000020004" pitchFamily="34" charset="0"/>
              </a:rPr>
              <a:t>Switzerland </a:t>
            </a:r>
          </a:p>
          <a:p>
            <a:pPr>
              <a:spcAft>
                <a:spcPts val="500"/>
              </a:spcAft>
            </a:pPr>
            <a:r>
              <a:rPr lang="en-US" sz="1400" dirty="0" err="1">
                <a:solidFill>
                  <a:schemeClr val="bg2"/>
                </a:solidFill>
                <a:latin typeface="Fira Sans Medium" panose="020B0503050000020004" pitchFamily="34" charset="0"/>
                <a:ea typeface="Fira Sans" panose="020B0503050000020004" pitchFamily="34" charset="0"/>
              </a:rPr>
              <a:t>Darvidis</a:t>
            </a:r>
            <a:r>
              <a:rPr lang="en-US" sz="1400" dirty="0">
                <a:solidFill>
                  <a:schemeClr val="bg2"/>
                </a:solidFill>
                <a:latin typeface="Fira Sans Medium" panose="020B0503050000020004" pitchFamily="34" charset="0"/>
                <a:ea typeface="Fira Sans" panose="020B0503050000020004" pitchFamily="34" charset="0"/>
              </a:rPr>
              <a:t> </a:t>
            </a:r>
            <a:r>
              <a:rPr lang="en-US" sz="1400" dirty="0" err="1">
                <a:latin typeface="Fira Sans Medium" panose="020B0503050000020004" pitchFamily="34" charset="0"/>
                <a:ea typeface="Fira Sans" panose="020B0503050000020004" pitchFamily="34" charset="0"/>
              </a:rPr>
              <a:t>Vitacreme</a:t>
            </a:r>
            <a:r>
              <a:rPr lang="en-US" sz="1400" dirty="0">
                <a:latin typeface="Fira Sans Medium" panose="020B0503050000020004" pitchFamily="34" charset="0"/>
                <a:ea typeface="Fira Sans" panose="020B0503050000020004" pitchFamily="34" charset="0"/>
              </a:rPr>
              <a:t> B12 </a:t>
            </a:r>
            <a:r>
              <a:rPr lang="en-US" sz="1400" dirty="0">
                <a:solidFill>
                  <a:srgbClr val="0070C0"/>
                </a:solidFill>
                <a:latin typeface="Fira Sans Medium" panose="020B0503050000020004" pitchFamily="34" charset="0"/>
                <a:ea typeface="Fira Sans" panose="020B0503050000020004" pitchFamily="34" charset="0"/>
              </a:rPr>
              <a:t>regenerative cream</a:t>
            </a:r>
            <a:r>
              <a:rPr lang="en-US" sz="1400" dirty="0">
                <a:latin typeface="Fira Sans Medium" panose="020B0503050000020004" pitchFamily="34" charset="0"/>
                <a:ea typeface="Fira Sans" panose="020B0503050000020004" pitchFamily="34" charset="0"/>
              </a:rPr>
              <a:t>.</a:t>
            </a:r>
            <a:r>
              <a:rPr lang="en-US" sz="1400" dirty="0">
                <a:latin typeface="Fira Sans" panose="020B0503050000020004" pitchFamily="34" charset="0"/>
                <a:ea typeface="Fira Sans" panose="020B0503050000020004" pitchFamily="34" charset="0"/>
              </a:rPr>
              <a:t> </a:t>
            </a:r>
            <a:r>
              <a:rPr lang="en-US" sz="1400" dirty="0">
                <a:solidFill>
                  <a:schemeClr val="bg1">
                    <a:lumMod val="50000"/>
                  </a:schemeClr>
                </a:solidFill>
                <a:latin typeface="Fira Sans" panose="020B0503050000020004" pitchFamily="34" charset="0"/>
                <a:ea typeface="Fira Sans" panose="020B0503050000020004" pitchFamily="34" charset="0"/>
              </a:rPr>
              <a:t>Prevents and fights effectively</a:t>
            </a:r>
            <a:r>
              <a:rPr lang="en-US" sz="1400" dirty="0">
                <a:solidFill>
                  <a:srgbClr val="0070BA"/>
                </a:solidFill>
                <a:latin typeface="Fira Sans" panose="020B0503050000020004" pitchFamily="34" charset="0"/>
                <a:ea typeface="Fira Sans" panose="020B0503050000020004" pitchFamily="34" charset="0"/>
              </a:rPr>
              <a:t> against signs of aging</a:t>
            </a:r>
          </a:p>
        </p:txBody>
      </p:sp>
      <p:sp>
        <p:nvSpPr>
          <p:cNvPr id="20" name="TextBox 19">
            <a:extLst>
              <a:ext uri="{FF2B5EF4-FFF2-40B4-BE49-F238E27FC236}">
                <a16:creationId xmlns:a16="http://schemas.microsoft.com/office/drawing/2014/main" id="{B4F4F36F-2E3F-4777-A2A6-1B6B201B9DE7}"/>
              </a:ext>
            </a:extLst>
          </p:cNvPr>
          <p:cNvSpPr txBox="1"/>
          <p:nvPr/>
        </p:nvSpPr>
        <p:spPr>
          <a:xfrm>
            <a:off x="467999" y="4363200"/>
            <a:ext cx="2700000" cy="956672"/>
          </a:xfrm>
          <a:prstGeom prst="rect">
            <a:avLst/>
          </a:prstGeom>
          <a:noFill/>
        </p:spPr>
        <p:txBody>
          <a:bodyPr wrap="square" lIns="0" tIns="0" rIns="0" bIns="0" rtlCol="0">
            <a:spAutoFit/>
          </a:bodyPr>
          <a:lstStyle/>
          <a:p>
            <a:pPr>
              <a:spcAft>
                <a:spcPts val="500"/>
              </a:spcAft>
            </a:pPr>
            <a:r>
              <a:rPr lang="en-US" sz="1600" b="1" dirty="0">
                <a:latin typeface="Fira Sans" panose="020B0503050000020004" pitchFamily="34" charset="0"/>
                <a:ea typeface="Fira Sans" panose="020B0503050000020004" pitchFamily="34" charset="0"/>
              </a:rPr>
              <a:t>France</a:t>
            </a:r>
          </a:p>
          <a:p>
            <a:pPr>
              <a:spcAft>
                <a:spcPts val="500"/>
              </a:spcAft>
            </a:pPr>
            <a:r>
              <a:rPr lang="en-US" sz="1400" dirty="0" err="1">
                <a:solidFill>
                  <a:schemeClr val="bg2"/>
                </a:solidFill>
                <a:latin typeface="Fira Sans Medium" panose="020B0503050000020004" pitchFamily="34" charset="0"/>
                <a:ea typeface="Fira Sans" panose="020B0503050000020004" pitchFamily="34" charset="0"/>
              </a:rPr>
              <a:t>Filorga</a:t>
            </a:r>
            <a:r>
              <a:rPr lang="en-US" sz="1400" dirty="0">
                <a:latin typeface="Fira Sans Medium" panose="020B0503050000020004" pitchFamily="34" charset="0"/>
                <a:ea typeface="Fira Sans" panose="020B0503050000020004" pitchFamily="34" charset="0"/>
              </a:rPr>
              <a:t> Global repair.</a:t>
            </a:r>
            <a:r>
              <a:rPr lang="en-US" sz="1400" dirty="0">
                <a:latin typeface="Fira Sans" panose="020B0503050000020004" pitchFamily="34" charset="0"/>
                <a:ea typeface="Fira Sans" panose="020B0503050000020004" pitchFamily="34" charset="0"/>
              </a:rPr>
              <a:t> </a:t>
            </a:r>
            <a:br>
              <a:rPr lang="en-US" sz="1400" dirty="0">
                <a:latin typeface="Fira Sans" panose="020B0503050000020004" pitchFamily="34" charset="0"/>
                <a:ea typeface="Fira Sans" panose="020B0503050000020004" pitchFamily="34" charset="0"/>
              </a:rPr>
            </a:br>
            <a:r>
              <a:rPr lang="en-US" sz="1400" dirty="0">
                <a:solidFill>
                  <a:srgbClr val="0070BA"/>
                </a:solidFill>
                <a:latin typeface="Fira Sans" panose="020B0503050000020004" pitchFamily="34" charset="0"/>
                <a:ea typeface="Fira Sans" panose="020B0503050000020004" pitchFamily="34" charset="0"/>
              </a:rPr>
              <a:t>Nutri-restorative multi revitalizing </a:t>
            </a:r>
            <a:r>
              <a:rPr lang="en-US" sz="1400" dirty="0">
                <a:latin typeface="Fira Sans" panose="020B0503050000020004" pitchFamily="34" charset="0"/>
                <a:ea typeface="Fira Sans" panose="020B0503050000020004" pitchFamily="34" charset="0"/>
              </a:rPr>
              <a:t>cream</a:t>
            </a:r>
            <a:endParaRPr lang="en-US" dirty="0"/>
          </a:p>
        </p:txBody>
      </p:sp>
      <p:sp>
        <p:nvSpPr>
          <p:cNvPr id="26" name="TextBox 25">
            <a:extLst>
              <a:ext uri="{FF2B5EF4-FFF2-40B4-BE49-F238E27FC236}">
                <a16:creationId xmlns:a16="http://schemas.microsoft.com/office/drawing/2014/main" id="{60D20F0F-CE5A-455B-9BF7-D49C9B0DC0C0}"/>
              </a:ext>
            </a:extLst>
          </p:cNvPr>
          <p:cNvSpPr txBox="1"/>
          <p:nvPr/>
        </p:nvSpPr>
        <p:spPr>
          <a:xfrm>
            <a:off x="3320000" y="4363200"/>
            <a:ext cx="2700000" cy="956672"/>
          </a:xfrm>
          <a:prstGeom prst="rect">
            <a:avLst/>
          </a:prstGeom>
          <a:noFill/>
        </p:spPr>
        <p:txBody>
          <a:bodyPr wrap="square" lIns="0" tIns="0" rIns="0" bIns="0" rtlCol="0">
            <a:spAutoFit/>
          </a:bodyPr>
          <a:lstStyle/>
          <a:p>
            <a:pPr>
              <a:spcAft>
                <a:spcPts val="500"/>
              </a:spcAft>
            </a:pPr>
            <a:r>
              <a:rPr lang="en-US" sz="1600" b="1" dirty="0">
                <a:latin typeface="Fira Sans" panose="020B0503050000020004" pitchFamily="34" charset="0"/>
                <a:ea typeface="Fira Sans" panose="020B0503050000020004" pitchFamily="34" charset="0"/>
              </a:rPr>
              <a:t>France </a:t>
            </a:r>
          </a:p>
          <a:p>
            <a:pPr>
              <a:spcAft>
                <a:spcPts val="500"/>
              </a:spcAft>
            </a:pPr>
            <a:r>
              <a:rPr lang="en-US" sz="1400" dirty="0" err="1">
                <a:solidFill>
                  <a:schemeClr val="bg2"/>
                </a:solidFill>
                <a:latin typeface="Fira Sans Medium" panose="020B0503050000020004" pitchFamily="34" charset="0"/>
                <a:ea typeface="Fira Sans" panose="020B0503050000020004" pitchFamily="34" charset="0"/>
              </a:rPr>
              <a:t>Filorga</a:t>
            </a:r>
            <a:r>
              <a:rPr lang="en-US" sz="1400" dirty="0">
                <a:latin typeface="Fira Sans Medium" panose="020B0503050000020004" pitchFamily="34" charset="0"/>
                <a:ea typeface="Fira Sans" panose="020B0503050000020004" pitchFamily="34" charset="0"/>
              </a:rPr>
              <a:t> skin unify intensive.</a:t>
            </a:r>
            <a:r>
              <a:rPr lang="en-US" sz="1400" dirty="0">
                <a:latin typeface="Fira Sans" panose="020B0503050000020004" pitchFamily="34" charset="0"/>
                <a:ea typeface="Fira Sans" panose="020B0503050000020004" pitchFamily="34" charset="0"/>
              </a:rPr>
              <a:t> </a:t>
            </a:r>
            <a:br>
              <a:rPr lang="en-US" sz="1400" dirty="0">
                <a:latin typeface="Fira Sans" panose="020B0503050000020004" pitchFamily="34" charset="0"/>
                <a:ea typeface="Fira Sans" panose="020B0503050000020004" pitchFamily="34" charset="0"/>
              </a:rPr>
            </a:br>
            <a:r>
              <a:rPr lang="en-US" sz="1400" dirty="0">
                <a:latin typeface="Fira Sans" panose="020B0503050000020004" pitchFamily="34" charset="0"/>
                <a:ea typeface="Fira Sans" panose="020B0503050000020004" pitchFamily="34" charset="0"/>
              </a:rPr>
              <a:t>To provide </a:t>
            </a:r>
            <a:r>
              <a:rPr lang="en-US" sz="1400" dirty="0">
                <a:solidFill>
                  <a:srgbClr val="0070BA"/>
                </a:solidFill>
                <a:latin typeface="Fira Sans" panose="020B0503050000020004" pitchFamily="34" charset="0"/>
                <a:ea typeface="Fira Sans" panose="020B0503050000020004" pitchFamily="34" charset="0"/>
              </a:rPr>
              <a:t>unifying, illuminating, anti-dark spot effects</a:t>
            </a:r>
            <a:endParaRPr lang="en-US" dirty="0">
              <a:solidFill>
                <a:srgbClr val="0070BA"/>
              </a:solidFill>
            </a:endParaRPr>
          </a:p>
        </p:txBody>
      </p:sp>
      <p:pic>
        <p:nvPicPr>
          <p:cNvPr id="17" name="Picture 16" descr="A picture containing text, alcohol&#10;&#10;Description automatically generated">
            <a:extLst>
              <a:ext uri="{FF2B5EF4-FFF2-40B4-BE49-F238E27FC236}">
                <a16:creationId xmlns:a16="http://schemas.microsoft.com/office/drawing/2014/main" id="{E6BA5D21-C462-4D92-84B2-CBC4E8EDE26A}"/>
              </a:ext>
            </a:extLst>
          </p:cNvPr>
          <p:cNvPicPr>
            <a:picLocks noChangeAspect="1"/>
          </p:cNvPicPr>
          <p:nvPr/>
        </p:nvPicPr>
        <p:blipFill>
          <a:blip r:embed="rId3"/>
          <a:stretch>
            <a:fillRect/>
          </a:stretch>
        </p:blipFill>
        <p:spPr>
          <a:xfrm>
            <a:off x="3310641" y="1589803"/>
            <a:ext cx="805204" cy="2597179"/>
          </a:xfrm>
          <a:prstGeom prst="rect">
            <a:avLst/>
          </a:prstGeom>
        </p:spPr>
      </p:pic>
      <p:pic>
        <p:nvPicPr>
          <p:cNvPr id="28" name="Picture 27">
            <a:extLst>
              <a:ext uri="{FF2B5EF4-FFF2-40B4-BE49-F238E27FC236}">
                <a16:creationId xmlns:a16="http://schemas.microsoft.com/office/drawing/2014/main" id="{2339BC8B-57CF-4074-9BC1-DBFD78F7B12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000" y="1443930"/>
            <a:ext cx="1139871" cy="2819682"/>
          </a:xfrm>
          <a:prstGeom prst="rect">
            <a:avLst/>
          </a:prstGeom>
        </p:spPr>
      </p:pic>
      <p:sp>
        <p:nvSpPr>
          <p:cNvPr id="30" name="TextBox 29">
            <a:extLst>
              <a:ext uri="{FF2B5EF4-FFF2-40B4-BE49-F238E27FC236}">
                <a16:creationId xmlns:a16="http://schemas.microsoft.com/office/drawing/2014/main" id="{E25F695E-3473-4F95-9EC4-3F0A4C33D791}"/>
              </a:ext>
            </a:extLst>
          </p:cNvPr>
          <p:cNvSpPr txBox="1"/>
          <p:nvPr/>
        </p:nvSpPr>
        <p:spPr>
          <a:xfrm>
            <a:off x="6172001" y="4363200"/>
            <a:ext cx="2700000" cy="1387559"/>
          </a:xfrm>
          <a:prstGeom prst="rect">
            <a:avLst/>
          </a:prstGeom>
          <a:noFill/>
        </p:spPr>
        <p:txBody>
          <a:bodyPr wrap="square" lIns="0" tIns="0" rIns="0" bIns="0" rtlCol="0">
            <a:spAutoFit/>
          </a:bodyPr>
          <a:lstStyle/>
          <a:p>
            <a:pPr>
              <a:spcAft>
                <a:spcPts val="500"/>
              </a:spcAft>
            </a:pPr>
            <a:r>
              <a:rPr lang="en-US" sz="1600" b="1" dirty="0">
                <a:latin typeface="Fira Sans" panose="020B0503050000020004" pitchFamily="34" charset="0"/>
                <a:ea typeface="Fira Sans" panose="020B0503050000020004" pitchFamily="34" charset="0"/>
              </a:rPr>
              <a:t>UK</a:t>
            </a:r>
          </a:p>
          <a:p>
            <a:pPr>
              <a:spcAft>
                <a:spcPts val="500"/>
              </a:spcAft>
            </a:pPr>
            <a:r>
              <a:rPr lang="en-US" sz="1400" dirty="0">
                <a:solidFill>
                  <a:schemeClr val="bg2"/>
                </a:solidFill>
                <a:latin typeface="Fira Sans Medium" panose="020B0503050000020004" pitchFamily="34" charset="0"/>
                <a:ea typeface="Fira Sans" panose="020B0503050000020004" pitchFamily="34" charset="0"/>
              </a:rPr>
              <a:t>Unilever</a:t>
            </a:r>
            <a:r>
              <a:rPr lang="en-US" sz="1400" dirty="0">
                <a:latin typeface="Fira Sans Medium" panose="020B0503050000020004" pitchFamily="34" charset="0"/>
                <a:ea typeface="Fira Sans" panose="020B0503050000020004" pitchFamily="34" charset="0"/>
              </a:rPr>
              <a:t> Tre </a:t>
            </a:r>
            <a:r>
              <a:rPr lang="en-US" sz="1400" dirty="0" err="1">
                <a:latin typeface="Fira Sans Medium" panose="020B0503050000020004" pitchFamily="34" charset="0"/>
                <a:ea typeface="Fira Sans" panose="020B0503050000020004" pitchFamily="34" charset="0"/>
              </a:rPr>
              <a:t>Semmé</a:t>
            </a:r>
            <a:r>
              <a:rPr lang="en-US" sz="1400" dirty="0">
                <a:latin typeface="Fira Sans Medium" panose="020B0503050000020004" pitchFamily="34" charset="0"/>
                <a:ea typeface="Fira Sans" panose="020B0503050000020004" pitchFamily="34" charset="0"/>
              </a:rPr>
              <a:t> brand hair conditioner.</a:t>
            </a:r>
            <a:r>
              <a:rPr lang="en-US" sz="1400" dirty="0">
                <a:latin typeface="Fira Sans" panose="020B0503050000020004" pitchFamily="34" charset="0"/>
                <a:ea typeface="Fira Sans" panose="020B0503050000020004" pitchFamily="34" charset="0"/>
              </a:rPr>
              <a:t> </a:t>
            </a:r>
            <a:r>
              <a:rPr lang="en-US" sz="1400" dirty="0">
                <a:solidFill>
                  <a:srgbClr val="0070BA"/>
                </a:solidFill>
                <a:latin typeface="Fira Sans" panose="020B0503050000020004" pitchFamily="34" charset="0"/>
                <a:ea typeface="Fira Sans" panose="020B0503050000020004" pitchFamily="34" charset="0"/>
              </a:rPr>
              <a:t>Repairs seven types of damage </a:t>
            </a:r>
            <a:r>
              <a:rPr lang="en-US" sz="1400" dirty="0">
                <a:latin typeface="Fira Sans" panose="020B0503050000020004" pitchFamily="34" charset="0"/>
                <a:ea typeface="Fira Sans" panose="020B0503050000020004" pitchFamily="34" charset="0"/>
              </a:rPr>
              <a:t>in 1 use: blow-drying, straightening, coloring, curling, bleaching, brushing and braiding</a:t>
            </a:r>
          </a:p>
        </p:txBody>
      </p:sp>
      <p:pic>
        <p:nvPicPr>
          <p:cNvPr id="12292" name="Picture 12291">
            <a:extLst>
              <a:ext uri="{FF2B5EF4-FFF2-40B4-BE49-F238E27FC236}">
                <a16:creationId xmlns:a16="http://schemas.microsoft.com/office/drawing/2014/main" id="{692CB0A5-984B-44E1-A95E-658BF58AB9F7}"/>
              </a:ext>
            </a:extLst>
          </p:cNvPr>
          <p:cNvPicPr>
            <a:picLocks noChangeAspect="1"/>
          </p:cNvPicPr>
          <p:nvPr/>
        </p:nvPicPr>
        <p:blipFill>
          <a:blip r:embed="rId5"/>
          <a:srcRect/>
          <a:stretch/>
        </p:blipFill>
        <p:spPr>
          <a:xfrm>
            <a:off x="9024001" y="1302090"/>
            <a:ext cx="1351489" cy="2847044"/>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67689197-763B-4B01-B065-854B92F66515}"/>
              </a:ext>
            </a:extLst>
          </p:cNvPr>
          <p:cNvPicPr>
            <a:picLocks noChangeAspect="1"/>
          </p:cNvPicPr>
          <p:nvPr/>
        </p:nvPicPr>
        <p:blipFill>
          <a:blip r:embed="rId6"/>
          <a:stretch>
            <a:fillRect/>
          </a:stretch>
        </p:blipFill>
        <p:spPr>
          <a:xfrm>
            <a:off x="310709" y="2630077"/>
            <a:ext cx="2261130" cy="1558809"/>
          </a:xfrm>
          <a:prstGeom prst="rect">
            <a:avLst/>
          </a:prstGeom>
        </p:spPr>
      </p:pic>
    </p:spTree>
    <p:extLst>
      <p:ext uri="{BB962C8B-B14F-4D97-AF65-F5344CB8AC3E}">
        <p14:creationId xmlns:p14="http://schemas.microsoft.com/office/powerpoint/2010/main" val="72317222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chemeClr val="tx1"/>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chemeClr val="tx1"/>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r>
              <a:rPr lang="en-US" dirty="0">
                <a:solidFill>
                  <a:schemeClr val="accent6"/>
                </a:solidFill>
              </a:rPr>
              <a:t>Vitamin B12: the new, trendy ingredient!</a:t>
            </a:r>
            <a:endParaRPr lang="en-GB" dirty="0">
              <a:solidFill>
                <a:schemeClr val="accent6"/>
              </a:solidFill>
            </a:endParaRPr>
          </a:p>
        </p:txBody>
      </p:sp>
      <p:sp>
        <p:nvSpPr>
          <p:cNvPr id="4" name="Text Placeholder 3">
            <a:extLst>
              <a:ext uri="{FF2B5EF4-FFF2-40B4-BE49-F238E27FC236}">
                <a16:creationId xmlns:a16="http://schemas.microsoft.com/office/drawing/2014/main" id="{82740D35-288F-764A-95C1-6FF3CAAFC641}"/>
              </a:ext>
            </a:extLst>
          </p:cNvPr>
          <p:cNvSpPr>
            <a:spLocks noGrp="1"/>
          </p:cNvSpPr>
          <p:nvPr>
            <p:ph type="body" sz="quarter" idx="13"/>
          </p:nvPr>
        </p:nvSpPr>
        <p:spPr/>
        <p:txBody>
          <a:bodyPr/>
          <a:lstStyle/>
          <a:p>
            <a:r>
              <a:rPr lang="en-GB" dirty="0">
                <a:solidFill>
                  <a:schemeClr val="accent5"/>
                </a:solidFill>
              </a:rPr>
              <a:t>Still a fairly low number of launches with Vitamin B12, but it gains traction</a:t>
            </a: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5" name="TextBox 4">
            <a:extLst>
              <a:ext uri="{FF2B5EF4-FFF2-40B4-BE49-F238E27FC236}">
                <a16:creationId xmlns:a16="http://schemas.microsoft.com/office/drawing/2014/main" id="{57FE6028-26C9-499D-B400-2959FC06E81D}"/>
              </a:ext>
            </a:extLst>
          </p:cNvPr>
          <p:cNvSpPr txBox="1"/>
          <p:nvPr/>
        </p:nvSpPr>
        <p:spPr>
          <a:xfrm>
            <a:off x="467999" y="5528672"/>
            <a:ext cx="8224674" cy="612934"/>
          </a:xfrm>
          <a:prstGeom prst="round2DiagRect">
            <a:avLst/>
          </a:prstGeom>
          <a:solidFill>
            <a:schemeClr val="accent6">
              <a:alpha val="60000"/>
            </a:schemeClr>
          </a:solidFill>
          <a:ln w="38100">
            <a:solidFill>
              <a:schemeClr val="accent6"/>
            </a:solidFill>
          </a:ln>
        </p:spPr>
        <p:txBody>
          <a:bodyPr wrap="square" rtlCol="0">
            <a:spAutoFit/>
          </a:bodyPr>
          <a:lstStyle/>
          <a:p>
            <a:r>
              <a:rPr lang="en-US" sz="1500" dirty="0">
                <a:solidFill>
                  <a:schemeClr val="bg1"/>
                </a:solidFill>
                <a:latin typeface="Fira Sans Medium" panose="020B0503050000020004" pitchFamily="34" charset="0"/>
              </a:rPr>
              <a:t>Continuous growth of total of launches within BPC where Asia is the leading region followed by Europe. The application most used is face care, far ahead of hair and body care</a:t>
            </a:r>
          </a:p>
        </p:txBody>
      </p:sp>
      <p:sp>
        <p:nvSpPr>
          <p:cNvPr id="10" name="TextBox 9">
            <a:extLst>
              <a:ext uri="{FF2B5EF4-FFF2-40B4-BE49-F238E27FC236}">
                <a16:creationId xmlns:a16="http://schemas.microsoft.com/office/drawing/2014/main" id="{6AE2C24F-6245-E741-A724-07A5DDB62092}"/>
              </a:ext>
            </a:extLst>
          </p:cNvPr>
          <p:cNvSpPr txBox="1"/>
          <p:nvPr/>
        </p:nvSpPr>
        <p:spPr>
          <a:xfrm>
            <a:off x="467999" y="1548440"/>
            <a:ext cx="11337774" cy="230832"/>
          </a:xfrm>
          <a:prstGeom prst="rect">
            <a:avLst/>
          </a:prstGeom>
          <a:noFill/>
          <a:ln w="38100">
            <a:noFill/>
          </a:ln>
        </p:spPr>
        <p:txBody>
          <a:bodyPr wrap="square" lIns="0" tIns="0" rIns="0" bIns="0" rtlCol="0">
            <a:spAutoFit/>
          </a:bodyPr>
          <a:lstStyle/>
          <a:p>
            <a:pPr algn="ctr">
              <a:tabLst>
                <a:tab pos="4664075" algn="l"/>
              </a:tabLst>
            </a:pPr>
            <a:r>
              <a:rPr lang="en-US" sz="1500" dirty="0">
                <a:solidFill>
                  <a:schemeClr val="accent5"/>
                </a:solidFill>
                <a:latin typeface="Fira Sans Medium" panose="020B0503050000020004" pitchFamily="34" charset="0"/>
              </a:rPr>
              <a:t>Total BPC launches with Cyanocobalamin as ingredient:</a:t>
            </a:r>
          </a:p>
        </p:txBody>
      </p:sp>
      <p:sp>
        <p:nvSpPr>
          <p:cNvPr id="12" name="TextBox 11">
            <a:extLst>
              <a:ext uri="{FF2B5EF4-FFF2-40B4-BE49-F238E27FC236}">
                <a16:creationId xmlns:a16="http://schemas.microsoft.com/office/drawing/2014/main" id="{8B3A2B5A-4365-304B-87B0-0D112D2EB01F}"/>
              </a:ext>
            </a:extLst>
          </p:cNvPr>
          <p:cNvSpPr txBox="1"/>
          <p:nvPr/>
        </p:nvSpPr>
        <p:spPr>
          <a:xfrm>
            <a:off x="5796501" y="1872372"/>
            <a:ext cx="6009272" cy="230832"/>
          </a:xfrm>
          <a:prstGeom prst="rect">
            <a:avLst/>
          </a:prstGeom>
          <a:noFill/>
          <a:ln w="38100">
            <a:noFill/>
          </a:ln>
        </p:spPr>
        <p:txBody>
          <a:bodyPr wrap="square" lIns="0" tIns="0" rIns="0" bIns="0" rtlCol="0">
            <a:spAutoFit/>
          </a:bodyPr>
          <a:lstStyle/>
          <a:p>
            <a:pPr algn="ctr">
              <a:tabLst>
                <a:tab pos="4664075" algn="l"/>
              </a:tabLst>
            </a:pPr>
            <a:r>
              <a:rPr lang="en-US" sz="1500" dirty="0">
                <a:solidFill>
                  <a:schemeClr val="accent6"/>
                </a:solidFill>
                <a:latin typeface="Fira Sans Medium" panose="020B0503050000020004" pitchFamily="34" charset="0"/>
              </a:rPr>
              <a:t>Per category</a:t>
            </a:r>
          </a:p>
        </p:txBody>
      </p:sp>
      <p:sp>
        <p:nvSpPr>
          <p:cNvPr id="13" name="TextBox 12">
            <a:extLst>
              <a:ext uri="{FF2B5EF4-FFF2-40B4-BE49-F238E27FC236}">
                <a16:creationId xmlns:a16="http://schemas.microsoft.com/office/drawing/2014/main" id="{714C8004-C10D-2B47-9A43-0A1076804DE9}"/>
              </a:ext>
            </a:extLst>
          </p:cNvPr>
          <p:cNvSpPr txBox="1"/>
          <p:nvPr/>
        </p:nvSpPr>
        <p:spPr>
          <a:xfrm>
            <a:off x="699715" y="1872372"/>
            <a:ext cx="4406885" cy="230832"/>
          </a:xfrm>
          <a:prstGeom prst="rect">
            <a:avLst/>
          </a:prstGeom>
          <a:noFill/>
          <a:ln w="38100">
            <a:noFill/>
          </a:ln>
        </p:spPr>
        <p:txBody>
          <a:bodyPr wrap="square" lIns="0" tIns="0" rIns="0" bIns="0" rtlCol="0">
            <a:spAutoFit/>
          </a:bodyPr>
          <a:lstStyle/>
          <a:p>
            <a:pPr algn="ctr">
              <a:tabLst>
                <a:tab pos="4664075" algn="l"/>
              </a:tabLst>
            </a:pPr>
            <a:r>
              <a:rPr lang="en-US" sz="1500" dirty="0">
                <a:solidFill>
                  <a:schemeClr val="accent6"/>
                </a:solidFill>
                <a:latin typeface="Fira Sans Medium" panose="020B0503050000020004" pitchFamily="34" charset="0"/>
              </a:rPr>
              <a:t>Per region</a:t>
            </a:r>
          </a:p>
        </p:txBody>
      </p:sp>
      <p:pic>
        <p:nvPicPr>
          <p:cNvPr id="7" name="Picture 6">
            <a:extLst>
              <a:ext uri="{FF2B5EF4-FFF2-40B4-BE49-F238E27FC236}">
                <a16:creationId xmlns:a16="http://schemas.microsoft.com/office/drawing/2014/main" id="{D0E32DBA-5F71-A343-91D9-9006CDFDA2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9573" y="2116917"/>
            <a:ext cx="6226200" cy="3240000"/>
          </a:xfrm>
          <a:prstGeom prst="rect">
            <a:avLst/>
          </a:prstGeom>
        </p:spPr>
      </p:pic>
      <p:pic>
        <p:nvPicPr>
          <p:cNvPr id="14" name="Picture 13">
            <a:extLst>
              <a:ext uri="{FF2B5EF4-FFF2-40B4-BE49-F238E27FC236}">
                <a16:creationId xmlns:a16="http://schemas.microsoft.com/office/drawing/2014/main" id="{15A41A41-DF00-D244-80A6-6EAC02782E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000" y="2119106"/>
            <a:ext cx="4638600" cy="3240000"/>
          </a:xfrm>
          <a:prstGeom prst="rect">
            <a:avLst/>
          </a:prstGeom>
        </p:spPr>
      </p:pic>
    </p:spTree>
    <p:extLst>
      <p:ext uri="{BB962C8B-B14F-4D97-AF65-F5344CB8AC3E}">
        <p14:creationId xmlns:p14="http://schemas.microsoft.com/office/powerpoint/2010/main" val="160862692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107C1B-73D8-4D69-8CFC-3070D376BC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71395" y="2101866"/>
            <a:ext cx="4141805" cy="1979999"/>
          </a:xfrm>
          <a:prstGeom prst="rect">
            <a:avLst/>
          </a:prstGeom>
          <a:ln w="25400">
            <a:solidFill>
              <a:srgbClr val="E9738D"/>
            </a:solidFill>
          </a:ln>
        </p:spPr>
      </p:pic>
      <p:pic>
        <p:nvPicPr>
          <p:cNvPr id="11" name="Picture 10">
            <a:extLst>
              <a:ext uri="{FF2B5EF4-FFF2-40B4-BE49-F238E27FC236}">
                <a16:creationId xmlns:a16="http://schemas.microsoft.com/office/drawing/2014/main" id="{C78CFAF6-BBCA-421A-98AE-299B2BEAC6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 b="10073"/>
          <a:stretch/>
        </p:blipFill>
        <p:spPr>
          <a:xfrm>
            <a:off x="4771395" y="1620000"/>
            <a:ext cx="4141805" cy="365652"/>
          </a:xfrm>
          <a:prstGeom prst="rect">
            <a:avLst/>
          </a:prstGeom>
          <a:solidFill>
            <a:schemeClr val="bg1"/>
          </a:solidFill>
          <a:ln w="25400">
            <a:solidFill>
              <a:srgbClr val="E9738D"/>
            </a:solidFill>
          </a:ln>
        </p:spPr>
      </p:pic>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rgbClr val="FFFFFF"/>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rgbClr val="FFFFFF"/>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pPr>
              <a:tabLst>
                <a:tab pos="5416550" algn="l"/>
              </a:tabLst>
            </a:pPr>
            <a:r>
              <a:rPr lang="en-US" dirty="0">
                <a:solidFill>
                  <a:schemeClr val="accent6"/>
                </a:solidFill>
              </a:rPr>
              <a:t>Vitamin B12 is used as naturally derived colorant</a:t>
            </a:r>
            <a:endParaRPr lang="en-GB" dirty="0">
              <a:solidFill>
                <a:schemeClr val="accent6"/>
              </a:solidFill>
            </a:endParaRPr>
          </a:p>
        </p:txBody>
      </p:sp>
      <p:sp>
        <p:nvSpPr>
          <p:cNvPr id="4" name="Text Placeholder 3">
            <a:extLst>
              <a:ext uri="{FF2B5EF4-FFF2-40B4-BE49-F238E27FC236}">
                <a16:creationId xmlns:a16="http://schemas.microsoft.com/office/drawing/2014/main" id="{82740D35-288F-764A-95C1-6FF3CAAFC641}"/>
              </a:ext>
            </a:extLst>
          </p:cNvPr>
          <p:cNvSpPr>
            <a:spLocks noGrp="1"/>
          </p:cNvSpPr>
          <p:nvPr>
            <p:ph type="body" sz="quarter" idx="13"/>
          </p:nvPr>
        </p:nvSpPr>
        <p:spPr/>
        <p:txBody>
          <a:bodyPr/>
          <a:lstStyle/>
          <a:p>
            <a:r>
              <a:rPr lang="en-GB" dirty="0">
                <a:solidFill>
                  <a:schemeClr val="accent5"/>
                </a:solidFill>
              </a:rPr>
              <a:t>Pink is a trendy </a:t>
            </a:r>
            <a:r>
              <a:rPr lang="en-GB" dirty="0" err="1">
                <a:solidFill>
                  <a:schemeClr val="accent5"/>
                </a:solidFill>
              </a:rPr>
              <a:t>color</a:t>
            </a:r>
            <a:r>
              <a:rPr lang="en-GB" dirty="0">
                <a:solidFill>
                  <a:schemeClr val="accent5"/>
                </a:solidFill>
              </a:rPr>
              <a:t> in cosmetics/skin care</a:t>
            </a: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pic>
        <p:nvPicPr>
          <p:cNvPr id="8" name="Picture 7" descr="A picture containing toiletry, cosmetic&#10;&#10;Description automatically generated">
            <a:extLst>
              <a:ext uri="{FF2B5EF4-FFF2-40B4-BE49-F238E27FC236}">
                <a16:creationId xmlns:a16="http://schemas.microsoft.com/office/drawing/2014/main" id="{B566FDB3-4ABD-4BCD-99E7-509381C9F9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71395" y="4211488"/>
            <a:ext cx="2003848" cy="1980000"/>
          </a:xfrm>
          <a:prstGeom prst="rect">
            <a:avLst/>
          </a:prstGeom>
          <a:ln w="25400">
            <a:solidFill>
              <a:srgbClr val="E9738D"/>
            </a:solidFill>
          </a:ln>
        </p:spPr>
      </p:pic>
      <p:pic>
        <p:nvPicPr>
          <p:cNvPr id="10" name="Picture 9" descr="A picture containing cup, plastic, close&#10;&#10;Description automatically generated">
            <a:extLst>
              <a:ext uri="{FF2B5EF4-FFF2-40B4-BE49-F238E27FC236}">
                <a16:creationId xmlns:a16="http://schemas.microsoft.com/office/drawing/2014/main" id="{732327FF-1ACF-4B82-9AAF-61DD413479C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33438" y="1620000"/>
            <a:ext cx="2003848" cy="1980000"/>
          </a:xfrm>
          <a:prstGeom prst="rect">
            <a:avLst/>
          </a:prstGeom>
          <a:ln w="25400">
            <a:solidFill>
              <a:srgbClr val="E9738D"/>
            </a:solidFill>
          </a:ln>
        </p:spPr>
      </p:pic>
      <p:pic>
        <p:nvPicPr>
          <p:cNvPr id="17" name="Picture 16" descr="A picture containing person, hand, game&#10;&#10;Description automatically generated">
            <a:extLst>
              <a:ext uri="{FF2B5EF4-FFF2-40B4-BE49-F238E27FC236}">
                <a16:creationId xmlns:a16="http://schemas.microsoft.com/office/drawing/2014/main" id="{891923D7-6C25-4A26-9DC4-6DC95ED3012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8000" y="4614855"/>
            <a:ext cx="4186800" cy="1560251"/>
          </a:xfrm>
          <a:prstGeom prst="rect">
            <a:avLst/>
          </a:prstGeom>
          <a:ln w="25400">
            <a:solidFill>
              <a:srgbClr val="E9738D"/>
            </a:solidFill>
          </a:ln>
        </p:spPr>
      </p:pic>
      <p:pic>
        <p:nvPicPr>
          <p:cNvPr id="28" name="Picture 27" descr="A picture containing text, toiletry&#10;&#10;Description automatically generated">
            <a:extLst>
              <a:ext uri="{FF2B5EF4-FFF2-40B4-BE49-F238E27FC236}">
                <a16:creationId xmlns:a16="http://schemas.microsoft.com/office/drawing/2014/main" id="{CCA65300-8E27-404E-A293-0BFCAA5341C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68000" y="1626808"/>
            <a:ext cx="2003848" cy="1980000"/>
          </a:xfrm>
          <a:prstGeom prst="rect">
            <a:avLst/>
          </a:prstGeom>
          <a:ln w="25400">
            <a:solidFill>
              <a:srgbClr val="E9738D"/>
            </a:solidFill>
          </a:ln>
        </p:spPr>
      </p:pic>
      <p:pic>
        <p:nvPicPr>
          <p:cNvPr id="30" name="Picture 29" descr="A picture containing text, toiletry, cosmetic&#10;&#10;Description automatically generated">
            <a:extLst>
              <a:ext uri="{FF2B5EF4-FFF2-40B4-BE49-F238E27FC236}">
                <a16:creationId xmlns:a16="http://schemas.microsoft.com/office/drawing/2014/main" id="{8F56387F-8F84-481F-9099-ABEDA2724D9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09352" y="4211488"/>
            <a:ext cx="2003848" cy="1980000"/>
          </a:xfrm>
          <a:prstGeom prst="rect">
            <a:avLst/>
          </a:prstGeom>
          <a:ln w="25400">
            <a:solidFill>
              <a:srgbClr val="E9738D"/>
            </a:solidFill>
          </a:ln>
        </p:spPr>
      </p:pic>
      <p:pic>
        <p:nvPicPr>
          <p:cNvPr id="7" name="Picture 6" descr="A picture containing text&#10;&#10;Description automatically generated">
            <a:extLst>
              <a:ext uri="{FF2B5EF4-FFF2-40B4-BE49-F238E27FC236}">
                <a16:creationId xmlns:a16="http://schemas.microsoft.com/office/drawing/2014/main" id="{A8BE5F09-7CF3-40D5-89DF-D33FF63BF2B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953" t="-4875" r="-3779" b="2301"/>
          <a:stretch/>
        </p:blipFill>
        <p:spPr>
          <a:xfrm>
            <a:off x="468000" y="3759849"/>
            <a:ext cx="4186800" cy="690263"/>
          </a:xfrm>
          <a:prstGeom prst="rect">
            <a:avLst/>
          </a:prstGeom>
          <a:solidFill>
            <a:schemeClr val="bg1"/>
          </a:solidFill>
          <a:ln w="25400">
            <a:solidFill>
              <a:srgbClr val="E9738D"/>
            </a:solidFill>
          </a:ln>
        </p:spPr>
      </p:pic>
      <p:sp>
        <p:nvSpPr>
          <p:cNvPr id="29" name="TextBox 28">
            <a:extLst>
              <a:ext uri="{FF2B5EF4-FFF2-40B4-BE49-F238E27FC236}">
                <a16:creationId xmlns:a16="http://schemas.microsoft.com/office/drawing/2014/main" id="{EC9FCE34-2E83-4FD8-B19C-0E45ED992F9A}"/>
              </a:ext>
            </a:extLst>
          </p:cNvPr>
          <p:cNvSpPr txBox="1"/>
          <p:nvPr/>
        </p:nvSpPr>
        <p:spPr>
          <a:xfrm>
            <a:off x="9414344" y="1620000"/>
            <a:ext cx="2309655" cy="2566935"/>
          </a:xfrm>
          <a:prstGeom prst="round2DiagRect">
            <a:avLst/>
          </a:prstGeom>
          <a:solidFill>
            <a:srgbClr val="E9738D">
              <a:alpha val="50000"/>
            </a:srgbClr>
          </a:solidFill>
          <a:ln w="38100">
            <a:solidFill>
              <a:srgbClr val="E9738D"/>
            </a:solidFill>
          </a:ln>
        </p:spPr>
        <p:txBody>
          <a:bodyPr wrap="square" lIns="72000" tIns="72000" rIns="72000" bIns="72000">
            <a:spAutoFit/>
          </a:bodyPr>
          <a:lstStyle/>
          <a:p>
            <a:r>
              <a:rPr lang="en-US" dirty="0">
                <a:solidFill>
                  <a:schemeClr val="bg1"/>
                </a:solidFill>
                <a:effectLst/>
                <a:latin typeface="Fira Sans Medium" panose="020B0503050000020004" pitchFamily="34" charset="0"/>
                <a:ea typeface="Fira Sans" panose="020B0503050000020004" pitchFamily="34" charset="0"/>
              </a:rPr>
              <a:t>Pink is a universally flattering color — it works to bring out the natural flush in your cheeks and warms up the face</a:t>
            </a:r>
            <a:endParaRPr lang="en-US" dirty="0">
              <a:solidFill>
                <a:schemeClr val="bg1"/>
              </a:solidFill>
              <a:latin typeface="Fira Sans Medium" panose="020B0503050000020004" pitchFamily="34" charset="0"/>
              <a:ea typeface="Fira Sans" panose="020B0503050000020004" pitchFamily="34" charset="0"/>
            </a:endParaRPr>
          </a:p>
        </p:txBody>
      </p:sp>
      <p:sp>
        <p:nvSpPr>
          <p:cNvPr id="12" name="TextBox 11">
            <a:extLst>
              <a:ext uri="{FF2B5EF4-FFF2-40B4-BE49-F238E27FC236}">
                <a16:creationId xmlns:a16="http://schemas.microsoft.com/office/drawing/2014/main" id="{3400A1FF-9C39-4782-A680-E9E1E8A7E14C}"/>
              </a:ext>
            </a:extLst>
          </p:cNvPr>
          <p:cNvSpPr txBox="1"/>
          <p:nvPr/>
        </p:nvSpPr>
        <p:spPr>
          <a:xfrm>
            <a:off x="2945419" y="3401533"/>
            <a:ext cx="1526268" cy="153888"/>
          </a:xfrm>
          <a:prstGeom prst="rect">
            <a:avLst/>
          </a:prstGeom>
          <a:noFill/>
        </p:spPr>
        <p:txBody>
          <a:bodyPr wrap="square" lIns="0" tIns="0" rIns="0" bIns="0" rtlCol="0">
            <a:spAutoFit/>
          </a:bodyPr>
          <a:lstStyle/>
          <a:p>
            <a:pPr algn="r"/>
            <a:r>
              <a:rPr lang="en-US" sz="1000" b="1" spc="20" dirty="0">
                <a:solidFill>
                  <a:schemeClr val="bg1"/>
                </a:solidFill>
                <a:latin typeface="Fira Sans" panose="020B0503050000020004" pitchFamily="34" charset="0"/>
                <a:ea typeface="Fira Sans" panose="020B0503050000020004" pitchFamily="34" charset="0"/>
              </a:rPr>
              <a:t>Cosmopolitan 07/2021</a:t>
            </a:r>
          </a:p>
        </p:txBody>
      </p:sp>
      <p:sp>
        <p:nvSpPr>
          <p:cNvPr id="5" name="TextBox 4">
            <a:extLst>
              <a:ext uri="{FF2B5EF4-FFF2-40B4-BE49-F238E27FC236}">
                <a16:creationId xmlns:a16="http://schemas.microsoft.com/office/drawing/2014/main" id="{F8BDBA00-D0AF-4E74-A2DB-6C7971FA8620}"/>
              </a:ext>
            </a:extLst>
          </p:cNvPr>
          <p:cNvSpPr txBox="1"/>
          <p:nvPr/>
        </p:nvSpPr>
        <p:spPr>
          <a:xfrm>
            <a:off x="9097794" y="5130278"/>
            <a:ext cx="2909612" cy="215444"/>
          </a:xfrm>
          <a:prstGeom prst="rect">
            <a:avLst/>
          </a:prstGeom>
          <a:noFill/>
        </p:spPr>
        <p:txBody>
          <a:bodyPr wrap="square" rtlCol="0">
            <a:spAutoFit/>
          </a:bodyPr>
          <a:lstStyle/>
          <a:p>
            <a:r>
              <a:rPr lang="en-US" sz="800" dirty="0">
                <a:latin typeface="Fira Sans" panose="020B0503050000020004" pitchFamily="34" charset="0"/>
                <a:ea typeface="Fira Sans" panose="020B0503050000020004" pitchFamily="34" charset="0"/>
              </a:rPr>
              <a:t>Source: </a:t>
            </a:r>
            <a:r>
              <a:rPr lang="en-US" sz="800" dirty="0">
                <a:solidFill>
                  <a:schemeClr val="bg1">
                    <a:lumMod val="50000"/>
                  </a:schemeClr>
                </a:solidFill>
                <a:latin typeface="Fira Sans" panose="020B0503050000020004" pitchFamily="34" charset="0"/>
                <a:ea typeface="Fira Sans" panose="020B0503050000020004" pitchFamily="34" charset="0"/>
                <a:hlinkClick r:id="rId11">
                  <a:extLst>
                    <a:ext uri="{A12FA001-AC4F-418D-AE19-62706E023703}">
                      <ahyp:hlinkClr xmlns:ahyp="http://schemas.microsoft.com/office/drawing/2018/hyperlinkcolor" val="tx"/>
                    </a:ext>
                  </a:extLst>
                </a:hlinkClick>
              </a:rPr>
              <a:t>www.Pinterest.com</a:t>
            </a:r>
            <a:r>
              <a:rPr lang="en-US" sz="800" dirty="0">
                <a:latin typeface="Fira Sans" panose="020B0503050000020004" pitchFamily="34" charset="0"/>
                <a:ea typeface="Fira Sans" panose="020B0503050000020004" pitchFamily="34" charset="0"/>
              </a:rPr>
              <a:t>, www.goodhousekeeping.com </a:t>
            </a:r>
          </a:p>
        </p:txBody>
      </p:sp>
    </p:spTree>
    <p:extLst>
      <p:ext uri="{BB962C8B-B14F-4D97-AF65-F5344CB8AC3E}">
        <p14:creationId xmlns:p14="http://schemas.microsoft.com/office/powerpoint/2010/main" val="148616167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6B00266-8C6D-40C1-8D61-8DE8799483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2588"/>
          <a:stretch/>
        </p:blipFill>
        <p:spPr>
          <a:xfrm>
            <a:off x="8628125" y="2601054"/>
            <a:ext cx="3563875" cy="4267704"/>
          </a:xfrm>
          <a:prstGeom prst="rect">
            <a:avLst/>
          </a:prstGeom>
        </p:spPr>
      </p:pic>
      <p:sp>
        <p:nvSpPr>
          <p:cNvPr id="23" name="TextBox 22">
            <a:extLst>
              <a:ext uri="{FF2B5EF4-FFF2-40B4-BE49-F238E27FC236}">
                <a16:creationId xmlns:a16="http://schemas.microsoft.com/office/drawing/2014/main" id="{7A2B2DCC-5D49-4977-AC54-F9490D5CF2BE}"/>
              </a:ext>
            </a:extLst>
          </p:cNvPr>
          <p:cNvSpPr txBox="1"/>
          <p:nvPr/>
        </p:nvSpPr>
        <p:spPr>
          <a:xfrm>
            <a:off x="8434007" y="1099798"/>
            <a:ext cx="3372822" cy="1429113"/>
          </a:xfrm>
          <a:prstGeom prst="round2DiagRect">
            <a:avLst>
              <a:gd name="adj1" fmla="val 9498"/>
              <a:gd name="adj2" fmla="val 0"/>
            </a:avLst>
          </a:prstGeom>
          <a:solidFill>
            <a:schemeClr val="bg1">
              <a:lumMod val="95000"/>
            </a:schemeClr>
          </a:solidFill>
          <a:ln w="38100">
            <a:solidFill>
              <a:srgbClr val="E9738D"/>
            </a:solidFill>
          </a:ln>
        </p:spPr>
        <p:txBody>
          <a:bodyPr wrap="square" lIns="72000" tIns="46800" rIns="72000">
            <a:noAutofit/>
          </a:bodyPr>
          <a:lstStyle/>
          <a:p>
            <a:pPr>
              <a:spcAft>
                <a:spcPts val="800"/>
              </a:spcAft>
              <a:buClr>
                <a:schemeClr val="accent6"/>
              </a:buClr>
            </a:pPr>
            <a:r>
              <a:rPr lang="en-US" sz="1500" dirty="0">
                <a:solidFill>
                  <a:schemeClr val="bg1">
                    <a:lumMod val="50000"/>
                  </a:schemeClr>
                </a:solidFill>
                <a:latin typeface="Fira Sans" panose="020B0503050000020004" pitchFamily="34" charset="0"/>
                <a:ea typeface="Fira Sans" panose="020B0503050000020004" pitchFamily="34" charset="0"/>
              </a:rPr>
              <a:t>Violet / purple relates to the </a:t>
            </a:r>
            <a:br>
              <a:rPr lang="en-US" sz="1500" dirty="0">
                <a:solidFill>
                  <a:schemeClr val="bg1">
                    <a:lumMod val="50000"/>
                  </a:schemeClr>
                </a:solidFill>
                <a:latin typeface="Fira Sans" panose="020B0503050000020004" pitchFamily="34" charset="0"/>
                <a:ea typeface="Fira Sans" panose="020B0503050000020004" pitchFamily="34" charset="0"/>
              </a:rPr>
            </a:br>
            <a:r>
              <a:rPr lang="en-US" sz="1500" i="1" dirty="0">
                <a:solidFill>
                  <a:srgbClr val="0070C0"/>
                </a:solidFill>
                <a:latin typeface="Fira Sans Medium" panose="020B0503050000020004" pitchFamily="34" charset="0"/>
                <a:ea typeface="Fira Sans" panose="020B0503050000020004" pitchFamily="34" charset="0"/>
              </a:rPr>
              <a:t>crown chakra</a:t>
            </a:r>
            <a:r>
              <a:rPr lang="en-US" sz="1500" dirty="0">
                <a:solidFill>
                  <a:srgbClr val="0070C0"/>
                </a:solidFill>
                <a:latin typeface="Fira Sans" panose="020B0503050000020004" pitchFamily="34" charset="0"/>
                <a:ea typeface="Fira Sans" panose="020B0503050000020004" pitchFamily="34" charset="0"/>
              </a:rPr>
              <a:t> </a:t>
            </a:r>
            <a:r>
              <a:rPr lang="en-US" sz="1500" dirty="0">
                <a:solidFill>
                  <a:schemeClr val="bg1">
                    <a:lumMod val="50000"/>
                  </a:schemeClr>
                </a:solidFill>
                <a:latin typeface="Fira Sans" panose="020B0503050000020004" pitchFamily="34" charset="0"/>
                <a:ea typeface="Fira Sans" panose="020B0503050000020004" pitchFamily="34" charset="0"/>
              </a:rPr>
              <a:t>which is at the</a:t>
            </a:r>
            <a:br>
              <a:rPr lang="en-US" sz="1500" dirty="0">
                <a:solidFill>
                  <a:schemeClr val="bg1">
                    <a:lumMod val="50000"/>
                  </a:schemeClr>
                </a:solidFill>
                <a:latin typeface="Fira Sans" panose="020B0503050000020004" pitchFamily="34" charset="0"/>
                <a:ea typeface="Fira Sans" panose="020B0503050000020004" pitchFamily="34" charset="0"/>
              </a:rPr>
            </a:br>
            <a:r>
              <a:rPr lang="en-US" sz="1500" dirty="0">
                <a:solidFill>
                  <a:schemeClr val="bg1">
                    <a:lumMod val="50000"/>
                  </a:schemeClr>
                </a:solidFill>
                <a:latin typeface="Fira Sans" panose="020B0503050000020004" pitchFamily="34" charset="0"/>
                <a:ea typeface="Fira Sans" panose="020B0503050000020004" pitchFamily="34" charset="0"/>
              </a:rPr>
              <a:t>top of the head and considered</a:t>
            </a:r>
            <a:br>
              <a:rPr lang="en-US" sz="1500" dirty="0">
                <a:solidFill>
                  <a:schemeClr val="bg1">
                    <a:lumMod val="50000"/>
                  </a:schemeClr>
                </a:solidFill>
                <a:latin typeface="Fira Sans" panose="020B0503050000020004" pitchFamily="34" charset="0"/>
                <a:ea typeface="Fira Sans" panose="020B0503050000020004" pitchFamily="34" charset="0"/>
              </a:rPr>
            </a:br>
            <a:r>
              <a:rPr lang="en-US" sz="1500" dirty="0">
                <a:solidFill>
                  <a:schemeClr val="bg1">
                    <a:lumMod val="50000"/>
                  </a:schemeClr>
                </a:solidFill>
                <a:latin typeface="Fira Sans" panose="020B0503050000020004" pitchFamily="34" charset="0"/>
                <a:ea typeface="Fira Sans" panose="020B0503050000020004" pitchFamily="34" charset="0"/>
              </a:rPr>
              <a:t>the seventh primary chakra in some </a:t>
            </a:r>
            <a:br>
              <a:rPr lang="en-US" sz="1500" dirty="0">
                <a:solidFill>
                  <a:schemeClr val="bg1">
                    <a:lumMod val="50000"/>
                  </a:schemeClr>
                </a:solidFill>
                <a:latin typeface="Fira Sans" panose="020B0503050000020004" pitchFamily="34" charset="0"/>
                <a:ea typeface="Fira Sans" panose="020B0503050000020004" pitchFamily="34" charset="0"/>
              </a:rPr>
            </a:br>
            <a:r>
              <a:rPr lang="en-US" sz="1500" dirty="0">
                <a:solidFill>
                  <a:schemeClr val="bg1">
                    <a:lumMod val="50000"/>
                  </a:schemeClr>
                </a:solidFill>
                <a:latin typeface="Fira Sans" panose="020B0503050000020004" pitchFamily="34" charset="0"/>
                <a:ea typeface="Fira Sans" panose="020B0503050000020004" pitchFamily="34" charset="0"/>
              </a:rPr>
              <a:t>yoga traditions. </a:t>
            </a:r>
          </a:p>
        </p:txBody>
      </p:sp>
      <p:sp>
        <p:nvSpPr>
          <p:cNvPr id="18" name="TextBox 17">
            <a:extLst>
              <a:ext uri="{FF2B5EF4-FFF2-40B4-BE49-F238E27FC236}">
                <a16:creationId xmlns:a16="http://schemas.microsoft.com/office/drawing/2014/main" id="{796566CF-6B6B-4FE5-9AA1-D2123C585800}"/>
              </a:ext>
            </a:extLst>
          </p:cNvPr>
          <p:cNvSpPr txBox="1"/>
          <p:nvPr/>
        </p:nvSpPr>
        <p:spPr>
          <a:xfrm>
            <a:off x="468000" y="1620000"/>
            <a:ext cx="3054428" cy="1095419"/>
          </a:xfrm>
          <a:prstGeom prst="round2DiagRect">
            <a:avLst>
              <a:gd name="adj1" fmla="val 12570"/>
              <a:gd name="adj2" fmla="val 0"/>
            </a:avLst>
          </a:prstGeom>
          <a:solidFill>
            <a:schemeClr val="bg1">
              <a:lumMod val="95000"/>
            </a:schemeClr>
          </a:solidFill>
          <a:ln w="38100">
            <a:solidFill>
              <a:srgbClr val="E9738D"/>
            </a:solidFill>
          </a:ln>
        </p:spPr>
        <p:txBody>
          <a:bodyPr wrap="square" lIns="72000" tIns="46800" rIns="72000">
            <a:spAutoFit/>
          </a:bodyPr>
          <a:lstStyle/>
          <a:p>
            <a:pPr algn="l"/>
            <a:r>
              <a:rPr lang="en-US" sz="1500" i="0" dirty="0">
                <a:solidFill>
                  <a:srgbClr val="E9738D"/>
                </a:solidFill>
                <a:effectLst/>
                <a:latin typeface="Fira Sans" panose="020B0503050000020004" pitchFamily="34" charset="0"/>
                <a:ea typeface="Fira Sans" panose="020B0503050000020004" pitchFamily="34" charset="0"/>
              </a:rPr>
              <a:t>The Top 5 Most Loved Colors</a:t>
            </a:r>
            <a:r>
              <a:rPr lang="en-US" sz="1500" i="0" dirty="0">
                <a:effectLst/>
                <a:latin typeface="Fira Sans" panose="020B0503050000020004" pitchFamily="34" charset="0"/>
                <a:ea typeface="Fira Sans" panose="020B0503050000020004" pitchFamily="34" charset="0"/>
              </a:rPr>
              <a:t>: Purple came 3rd with 19% of preferences – just behind green (34%) and blue (35%)</a:t>
            </a:r>
            <a:r>
              <a:rPr lang="en-US" sz="1500" i="0" baseline="30000" dirty="0">
                <a:effectLst/>
                <a:latin typeface="Fira Sans" panose="020B0503050000020004" pitchFamily="34" charset="0"/>
                <a:ea typeface="Fira Sans" panose="020B0503050000020004" pitchFamily="34" charset="0"/>
              </a:rPr>
              <a:t>1</a:t>
            </a:r>
          </a:p>
        </p:txBody>
      </p:sp>
      <p:sp>
        <p:nvSpPr>
          <p:cNvPr id="19" name="TextBox 18">
            <a:extLst>
              <a:ext uri="{FF2B5EF4-FFF2-40B4-BE49-F238E27FC236}">
                <a16:creationId xmlns:a16="http://schemas.microsoft.com/office/drawing/2014/main" id="{EAA143DD-D36E-4A68-B6CC-E14C1DE6133F}"/>
              </a:ext>
            </a:extLst>
          </p:cNvPr>
          <p:cNvSpPr txBox="1"/>
          <p:nvPr/>
        </p:nvSpPr>
        <p:spPr>
          <a:xfrm>
            <a:off x="482031" y="3018437"/>
            <a:ext cx="3040397" cy="2248289"/>
          </a:xfrm>
          <a:prstGeom prst="round2DiagRect">
            <a:avLst>
              <a:gd name="adj1" fmla="val 12912"/>
              <a:gd name="adj2" fmla="val 0"/>
            </a:avLst>
          </a:prstGeom>
          <a:solidFill>
            <a:schemeClr val="bg1">
              <a:lumMod val="95000"/>
            </a:schemeClr>
          </a:solidFill>
          <a:ln w="38100">
            <a:solidFill>
              <a:srgbClr val="E9738D"/>
            </a:solidFill>
          </a:ln>
        </p:spPr>
        <p:txBody>
          <a:bodyPr wrap="square" lIns="72000" tIns="46800" rIns="72000">
            <a:noAutofit/>
          </a:bodyPr>
          <a:lstStyle/>
          <a:p>
            <a:pPr>
              <a:spcAft>
                <a:spcPts val="1000"/>
              </a:spcAft>
            </a:pPr>
            <a:r>
              <a:rPr lang="en-US" sz="1500" dirty="0">
                <a:latin typeface="Fira Sans" panose="020B0503050000020004" pitchFamily="34" charset="0"/>
                <a:ea typeface="Fira Sans" panose="020B0503050000020004" pitchFamily="34" charset="0"/>
              </a:rPr>
              <a:t>Pantone released</a:t>
            </a:r>
            <a:br>
              <a:rPr lang="en-US" sz="1500" dirty="0">
                <a:latin typeface="Fira Sans" panose="020B0503050000020004" pitchFamily="34" charset="0"/>
                <a:ea typeface="Fira Sans" panose="020B0503050000020004" pitchFamily="34" charset="0"/>
              </a:rPr>
            </a:br>
            <a:r>
              <a:rPr lang="en-US" sz="1500" dirty="0">
                <a:latin typeface="Fira Sans" panose="020B0503050000020004" pitchFamily="34" charset="0"/>
                <a:ea typeface="Fira Sans" panose="020B0503050000020004" pitchFamily="34" charset="0"/>
              </a:rPr>
              <a:t>its color trend</a:t>
            </a:r>
            <a:br>
              <a:rPr lang="en-US" sz="1500" dirty="0">
                <a:latin typeface="Fira Sans" panose="020B0503050000020004" pitchFamily="34" charset="0"/>
                <a:ea typeface="Fira Sans" panose="020B0503050000020004" pitchFamily="34" charset="0"/>
              </a:rPr>
            </a:br>
            <a:r>
              <a:rPr lang="en-US" sz="1500" dirty="0">
                <a:latin typeface="Fira Sans" panose="020B0503050000020004" pitchFamily="34" charset="0"/>
                <a:ea typeface="Fira Sans" panose="020B0503050000020004" pitchFamily="34" charset="0"/>
              </a:rPr>
              <a:t>report for spring </a:t>
            </a:r>
            <a:br>
              <a:rPr lang="en-US" sz="1500" dirty="0">
                <a:latin typeface="Fira Sans" panose="020B0503050000020004" pitchFamily="34" charset="0"/>
                <a:ea typeface="Fira Sans" panose="020B0503050000020004" pitchFamily="34" charset="0"/>
              </a:rPr>
            </a:br>
            <a:r>
              <a:rPr lang="en-US" sz="1500" dirty="0">
                <a:latin typeface="Fira Sans" panose="020B0503050000020004" pitchFamily="34" charset="0"/>
                <a:ea typeface="Fira Sans" panose="020B0503050000020004" pitchFamily="34" charset="0"/>
              </a:rPr>
              <a:t>/ summer 2022: </a:t>
            </a:r>
            <a:br>
              <a:rPr lang="en-US" sz="1500" dirty="0">
                <a:latin typeface="Fira Sans" panose="020B0503050000020004" pitchFamily="34" charset="0"/>
                <a:ea typeface="Fira Sans" panose="020B0503050000020004" pitchFamily="34" charset="0"/>
              </a:rPr>
            </a:br>
            <a:r>
              <a:rPr lang="en-US" sz="1500" dirty="0">
                <a:latin typeface="Fira Sans" panose="020B0503050000020004" pitchFamily="34" charset="0"/>
                <a:ea typeface="Fira Sans" panose="020B0503050000020004" pitchFamily="34" charset="0"/>
              </a:rPr>
              <a:t>Bubble gum</a:t>
            </a:r>
          </a:p>
          <a:p>
            <a:pPr>
              <a:spcAft>
                <a:spcPts val="1000"/>
              </a:spcAft>
            </a:pPr>
            <a:r>
              <a:rPr lang="en-US" sz="1500" dirty="0">
                <a:latin typeface="Fira Sans" panose="020B0503050000020004" pitchFamily="34" charset="0"/>
                <a:ea typeface="Fira Sans" panose="020B0503050000020004" pitchFamily="34" charset="0"/>
              </a:rPr>
              <a:t>It sends a </a:t>
            </a:r>
            <a:br>
              <a:rPr lang="en-US" sz="1500" dirty="0">
                <a:latin typeface="Fira Sans" panose="020B0503050000020004" pitchFamily="34" charset="0"/>
                <a:ea typeface="Fira Sans" panose="020B0503050000020004" pitchFamily="34" charset="0"/>
              </a:rPr>
            </a:br>
            <a:r>
              <a:rPr lang="en-US" sz="1500" dirty="0">
                <a:latin typeface="Fira Sans" panose="020B0503050000020004" pitchFamily="34" charset="0"/>
                <a:ea typeface="Fira Sans" panose="020B0503050000020004" pitchFamily="34" charset="0"/>
              </a:rPr>
              <a:t>message of </a:t>
            </a:r>
            <a:br>
              <a:rPr lang="en-US" sz="1500" dirty="0">
                <a:latin typeface="Fira Sans" panose="020B0503050000020004" pitchFamily="34" charset="0"/>
                <a:ea typeface="Fira Sans" panose="020B0503050000020004" pitchFamily="34" charset="0"/>
              </a:rPr>
            </a:br>
            <a:r>
              <a:rPr lang="en-US" sz="1500" dirty="0">
                <a:latin typeface="Fira Sans" panose="020B0503050000020004" pitchFamily="34" charset="0"/>
                <a:ea typeface="Fira Sans" panose="020B0503050000020004" pitchFamily="34" charset="0"/>
              </a:rPr>
              <a:t>playfulness and positivity</a:t>
            </a:r>
            <a:r>
              <a:rPr lang="en-US" sz="1500" baseline="30000" dirty="0">
                <a:latin typeface="Fira Sans" panose="020B0503050000020004" pitchFamily="34" charset="0"/>
                <a:ea typeface="Fira Sans" panose="020B0503050000020004" pitchFamily="34" charset="0"/>
              </a:rPr>
              <a:t>2</a:t>
            </a:r>
          </a:p>
        </p:txBody>
      </p:sp>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smtClean="0">
                <a:ln>
                  <a:noFill/>
                </a:ln>
                <a:solidFill>
                  <a:schemeClr val="tx1"/>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dirty="0">
              <a:ln>
                <a:noFill/>
              </a:ln>
              <a:solidFill>
                <a:schemeClr val="tx1"/>
              </a:solidFill>
              <a:effectLst/>
              <a:uLnTx/>
              <a:uFillTx/>
              <a:latin typeface="Fira Sans" panose="020B0503050000020004" pitchFamily="34" charset="0"/>
              <a:ea typeface="+mn-ea"/>
              <a:cs typeface="+mn-cs"/>
            </a:endParaRPr>
          </a:p>
        </p:txBody>
      </p:sp>
      <p:sp>
        <p:nvSpPr>
          <p:cNvPr id="3" name="Title 2">
            <a:extLst>
              <a:ext uri="{FF2B5EF4-FFF2-40B4-BE49-F238E27FC236}">
                <a16:creationId xmlns:a16="http://schemas.microsoft.com/office/drawing/2014/main" id="{D5B19FC4-008E-7845-91B8-8A5D2C97F3EF}"/>
              </a:ext>
            </a:extLst>
          </p:cNvPr>
          <p:cNvSpPr>
            <a:spLocks noGrp="1"/>
          </p:cNvSpPr>
          <p:nvPr>
            <p:ph type="title"/>
          </p:nvPr>
        </p:nvSpPr>
        <p:spPr/>
        <p:txBody>
          <a:bodyPr/>
          <a:lstStyle/>
          <a:p>
            <a:r>
              <a:rPr lang="en-US" dirty="0">
                <a:solidFill>
                  <a:schemeClr val="accent6"/>
                </a:solidFill>
              </a:rPr>
              <a:t>Pink/purple: the third preferred color</a:t>
            </a: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25" name="TextBox 24">
            <a:extLst>
              <a:ext uri="{FF2B5EF4-FFF2-40B4-BE49-F238E27FC236}">
                <a16:creationId xmlns:a16="http://schemas.microsoft.com/office/drawing/2014/main" id="{BAEBD6F5-01EC-4BBA-9459-780DE4B77CA1}"/>
              </a:ext>
            </a:extLst>
          </p:cNvPr>
          <p:cNvSpPr txBox="1"/>
          <p:nvPr/>
        </p:nvSpPr>
        <p:spPr>
          <a:xfrm>
            <a:off x="3799226" y="1620000"/>
            <a:ext cx="4255445" cy="3646726"/>
          </a:xfrm>
          <a:prstGeom prst="round2DiagRect">
            <a:avLst>
              <a:gd name="adj1" fmla="val 9754"/>
              <a:gd name="adj2" fmla="val 0"/>
            </a:avLst>
          </a:prstGeom>
          <a:solidFill>
            <a:schemeClr val="bg1">
              <a:lumMod val="95000"/>
            </a:schemeClr>
          </a:solidFill>
          <a:ln w="38100">
            <a:solidFill>
              <a:srgbClr val="E9738D"/>
            </a:solidFill>
          </a:ln>
        </p:spPr>
        <p:txBody>
          <a:bodyPr wrap="square" lIns="72000" tIns="46800" rIns="72000">
            <a:noAutofit/>
          </a:bodyPr>
          <a:lstStyle/>
          <a:p>
            <a:pPr marL="6350">
              <a:spcAft>
                <a:spcPts val="1200"/>
              </a:spcAft>
            </a:pPr>
            <a:r>
              <a:rPr lang="en-US" sz="1600" dirty="0">
                <a:solidFill>
                  <a:schemeClr val="accent5"/>
                </a:solidFill>
                <a:effectLst/>
                <a:latin typeface="Fira Sans Medium" panose="020B0503050000020004" pitchFamily="34" charset="0"/>
                <a:ea typeface="Fira Sans" panose="020B0503050000020004" pitchFamily="34" charset="0"/>
              </a:rPr>
              <a:t>Influence of pink color on emotions: </a:t>
            </a:r>
          </a:p>
          <a:p>
            <a:pPr marL="182563" indent="-182563">
              <a:spcAft>
                <a:spcPts val="800"/>
              </a:spcAft>
              <a:buClr>
                <a:schemeClr val="accent6"/>
              </a:buClr>
              <a:buFont typeface="Arial" panose="020B0604020202020204" pitchFamily="34" charset="0"/>
              <a:buChar char="•"/>
            </a:pPr>
            <a:r>
              <a:rPr lang="en-US" sz="1500" i="1" dirty="0">
                <a:effectLst/>
                <a:latin typeface="Fira Sans Medium" panose="020B0503050000020004" pitchFamily="34" charset="0"/>
                <a:ea typeface="Fira Sans" panose="020B0503050000020004" pitchFamily="34" charset="0"/>
              </a:rPr>
              <a:t>Pink is a color with many positive virtues:</a:t>
            </a:r>
            <a:r>
              <a:rPr lang="en-US" sz="1500" b="0" i="0" dirty="0">
                <a:effectLst/>
                <a:latin typeface="Fira Sans" panose="020B0503050000020004" pitchFamily="34" charset="0"/>
                <a:ea typeface="Fira Sans" panose="020B0503050000020004" pitchFamily="34" charset="0"/>
              </a:rPr>
              <a:t> a </a:t>
            </a:r>
            <a:r>
              <a:rPr lang="en-US" sz="1500" dirty="0">
                <a:latin typeface="Fira Sans" panose="020B0503050000020004" pitchFamily="34" charset="0"/>
                <a:ea typeface="Fira Sans" panose="020B0503050000020004" pitchFamily="34" charset="0"/>
              </a:rPr>
              <a:t>nurturing pink hue can both </a:t>
            </a:r>
            <a:r>
              <a:rPr lang="en-US" sz="1500" i="1" dirty="0">
                <a:solidFill>
                  <a:schemeClr val="accent5"/>
                </a:solidFill>
                <a:effectLst/>
                <a:latin typeface="Fira Sans Medium" panose="020B0503050000020004" pitchFamily="34" charset="0"/>
                <a:ea typeface="Fira Sans" panose="020B0503050000020004" pitchFamily="34" charset="0"/>
              </a:rPr>
              <a:t>soothe &amp; calm the mind &amp; body</a:t>
            </a:r>
          </a:p>
          <a:p>
            <a:pPr marL="182563" indent="-182563">
              <a:spcAft>
                <a:spcPts val="800"/>
              </a:spcAft>
              <a:buClr>
                <a:schemeClr val="accent6"/>
              </a:buClr>
              <a:buFont typeface="Arial" panose="020B0604020202020204" pitchFamily="34" charset="0"/>
              <a:buChar char="•"/>
            </a:pPr>
            <a:r>
              <a:rPr lang="en-US" sz="1500" dirty="0">
                <a:latin typeface="Fira Sans" panose="020B0503050000020004" pitchFamily="34" charset="0"/>
                <a:ea typeface="Fira Sans" panose="020B0503050000020004" pitchFamily="34" charset="0"/>
              </a:rPr>
              <a:t>Pink naturally cleanses the body’s blood and</a:t>
            </a:r>
            <a:r>
              <a:rPr lang="en-US" sz="1500" dirty="0">
                <a:solidFill>
                  <a:schemeClr val="accent5"/>
                </a:solidFill>
                <a:latin typeface="Fira Sans" panose="020B0503050000020004" pitchFamily="34" charset="0"/>
                <a:ea typeface="Fira Sans" panose="020B0503050000020004" pitchFamily="34" charset="0"/>
              </a:rPr>
              <a:t> </a:t>
            </a:r>
            <a:r>
              <a:rPr lang="en-US" sz="1500" i="1" dirty="0">
                <a:solidFill>
                  <a:schemeClr val="accent5"/>
                </a:solidFill>
                <a:latin typeface="Fira Sans Medium" panose="020B0503050000020004" pitchFamily="34" charset="0"/>
                <a:ea typeface="Fira Sans" panose="020B0503050000020004" pitchFamily="34" charset="0"/>
              </a:rPr>
              <a:t>cleanses the mind of impure thoughts</a:t>
            </a:r>
          </a:p>
          <a:p>
            <a:pPr marL="182563" indent="-182563">
              <a:spcAft>
                <a:spcPts val="800"/>
              </a:spcAft>
              <a:buClr>
                <a:schemeClr val="accent6"/>
              </a:buClr>
              <a:buFont typeface="Arial" panose="020B0604020202020204" pitchFamily="34" charset="0"/>
              <a:buChar char="•"/>
            </a:pPr>
            <a:r>
              <a:rPr lang="en-US" sz="1500" dirty="0">
                <a:solidFill>
                  <a:schemeClr val="bg1">
                    <a:lumMod val="50000"/>
                  </a:schemeClr>
                </a:solidFill>
                <a:latin typeface="Fira Sans" panose="020B0503050000020004" pitchFamily="34" charset="0"/>
                <a:ea typeface="Fira Sans" panose="020B0503050000020004" pitchFamily="34" charset="0"/>
              </a:rPr>
              <a:t>Edwin Babbitt, pioneer of the modern chromotherapy, identified </a:t>
            </a:r>
            <a:r>
              <a:rPr lang="en-US" sz="1500" i="1" dirty="0">
                <a:solidFill>
                  <a:schemeClr val="accent5"/>
                </a:solidFill>
                <a:latin typeface="Fira Sans Medium" panose="020B0503050000020004" pitchFamily="34" charset="0"/>
                <a:ea typeface="Fira Sans" panose="020B0503050000020004" pitchFamily="34" charset="0"/>
              </a:rPr>
              <a:t>violet as soothing to all systems and as having </a:t>
            </a:r>
            <a:br>
              <a:rPr lang="en-US" sz="1500" i="1" dirty="0">
                <a:solidFill>
                  <a:schemeClr val="accent5"/>
                </a:solidFill>
                <a:latin typeface="Fira Sans Medium" panose="020B0503050000020004" pitchFamily="34" charset="0"/>
                <a:ea typeface="Fira Sans" panose="020B0503050000020004" pitchFamily="34" charset="0"/>
              </a:rPr>
            </a:br>
            <a:r>
              <a:rPr lang="en-US" sz="1500" i="1" dirty="0">
                <a:solidFill>
                  <a:schemeClr val="accent5"/>
                </a:solidFill>
                <a:latin typeface="Fira Sans Medium" panose="020B0503050000020004" pitchFamily="34" charset="0"/>
                <a:ea typeface="Fira Sans" panose="020B0503050000020004" pitchFamily="34" charset="0"/>
              </a:rPr>
              <a:t>anti-inflammatory properties</a:t>
            </a:r>
            <a:r>
              <a:rPr lang="en-US" sz="1500" i="1" baseline="30000" dirty="0">
                <a:solidFill>
                  <a:schemeClr val="accent5"/>
                </a:solidFill>
                <a:latin typeface="Fira Sans" panose="020B0503050000020004" pitchFamily="34" charset="0"/>
                <a:ea typeface="Fira Sans" panose="020B0503050000020004" pitchFamily="34" charset="0"/>
              </a:rPr>
              <a:t>3</a:t>
            </a:r>
            <a:endParaRPr lang="en-US" sz="1500" baseline="30000" dirty="0">
              <a:solidFill>
                <a:schemeClr val="accent5"/>
              </a:solidFill>
              <a:latin typeface="Fira Sans" panose="020B0503050000020004" pitchFamily="34" charset="0"/>
              <a:ea typeface="Fira Sans" panose="020B0503050000020004" pitchFamily="34" charset="0"/>
            </a:endParaRPr>
          </a:p>
          <a:p>
            <a:pPr marL="182563" indent="-182563">
              <a:spcAft>
                <a:spcPts val="800"/>
              </a:spcAft>
              <a:buClr>
                <a:schemeClr val="accent6"/>
              </a:buClr>
              <a:buFont typeface="Arial" panose="020B0604020202020204" pitchFamily="34" charset="0"/>
              <a:buChar char="•"/>
            </a:pPr>
            <a:endParaRPr lang="en-US" sz="1500" i="1" dirty="0">
              <a:solidFill>
                <a:schemeClr val="accent5"/>
              </a:solidFill>
              <a:latin typeface="Fira Sans Medium" panose="020B0503050000020004" pitchFamily="34" charset="0"/>
              <a:ea typeface="Fira Sans" panose="020B0503050000020004" pitchFamily="34" charset="0"/>
            </a:endParaRPr>
          </a:p>
          <a:p>
            <a:pPr marL="6350">
              <a:spcAft>
                <a:spcPts val="500"/>
              </a:spcAft>
            </a:pPr>
            <a:endParaRPr lang="en-US" sz="1500" spc="20" baseline="30000" dirty="0"/>
          </a:p>
        </p:txBody>
      </p:sp>
      <p:sp>
        <p:nvSpPr>
          <p:cNvPr id="36" name="TextBox 35">
            <a:extLst>
              <a:ext uri="{FF2B5EF4-FFF2-40B4-BE49-F238E27FC236}">
                <a16:creationId xmlns:a16="http://schemas.microsoft.com/office/drawing/2014/main" id="{D56C9046-72FD-46B2-AFD0-A5CA022CBDE4}"/>
              </a:ext>
            </a:extLst>
          </p:cNvPr>
          <p:cNvSpPr txBox="1"/>
          <p:nvPr/>
        </p:nvSpPr>
        <p:spPr>
          <a:xfrm>
            <a:off x="468000" y="5825116"/>
            <a:ext cx="5956904" cy="492443"/>
          </a:xfrm>
          <a:prstGeom prst="rect">
            <a:avLst/>
          </a:prstGeom>
          <a:noFill/>
        </p:spPr>
        <p:txBody>
          <a:bodyPr wrap="square" lIns="0" tIns="0" rIns="0" bIns="0" anchor="b" anchorCtr="0">
            <a:spAutoFit/>
          </a:bodyPr>
          <a:lstStyle/>
          <a:p>
            <a:pPr marL="228600" indent="-228600">
              <a:buAutoNum type="arabicPeriod"/>
            </a:pPr>
            <a:r>
              <a:rPr lang="en-US" sz="800" dirty="0">
                <a:solidFill>
                  <a:schemeClr val="bg1">
                    <a:lumMod val="50000"/>
                  </a:schemeClr>
                </a:solidFill>
                <a:latin typeface="Fira Sans" panose="020B0503050000020004" pitchFamily="34" charset="0"/>
                <a:ea typeface="Fira Sans" panose="020B0503050000020004" pitchFamily="34" charset="0"/>
              </a:rPr>
              <a:t>https://medium.com/illumination/the-top-5-most-loved-colors</a:t>
            </a:r>
          </a:p>
          <a:p>
            <a:pPr marL="228600" indent="-228600">
              <a:buAutoNum type="arabicPeriod"/>
            </a:pPr>
            <a:r>
              <a:rPr lang="en-US" sz="800" dirty="0">
                <a:solidFill>
                  <a:schemeClr val="bg1">
                    <a:lumMod val="50000"/>
                  </a:schemeClr>
                </a:solidFill>
                <a:latin typeface="Fira Sans" panose="020B0503050000020004" pitchFamily="34" charset="0"/>
                <a:ea typeface="Fira Sans" panose="020B0503050000020004" pitchFamily="34" charset="0"/>
                <a:hlinkClick r:id="rId4">
                  <a:extLst>
                    <a:ext uri="{A12FA001-AC4F-418D-AE19-62706E023703}">
                      <ahyp:hlinkClr xmlns:ahyp="http://schemas.microsoft.com/office/drawing/2018/hyperlinkcolor" val="tx"/>
                    </a:ext>
                  </a:extLst>
                </a:hlinkClick>
              </a:rPr>
              <a:t>https://www.pantone.com/articles/fashion-color-trend-report/london-fashion-week-spring-summer-2022</a:t>
            </a:r>
            <a:endParaRPr lang="en-US" sz="800" dirty="0">
              <a:solidFill>
                <a:schemeClr val="bg1">
                  <a:lumMod val="50000"/>
                </a:schemeClr>
              </a:solidFill>
              <a:latin typeface="Fira Sans" panose="020B0503050000020004" pitchFamily="34" charset="0"/>
              <a:ea typeface="Fira Sans" panose="020B0503050000020004" pitchFamily="34" charset="0"/>
            </a:endParaRPr>
          </a:p>
          <a:p>
            <a:pPr marL="228600" indent="-228600">
              <a:buAutoNum type="arabicPeriod"/>
            </a:pPr>
            <a:r>
              <a:rPr lang="en-US" sz="800" dirty="0">
                <a:solidFill>
                  <a:schemeClr val="bg1">
                    <a:lumMod val="50000"/>
                  </a:schemeClr>
                </a:solidFill>
                <a:latin typeface="Fira Sans" panose="020B0503050000020004" pitchFamily="34" charset="0"/>
                <a:ea typeface="Fira Sans" panose="020B0503050000020004" pitchFamily="34" charset="0"/>
              </a:rPr>
              <a:t>Principles of Light and Color. MT, USA: Kessinger Publishing; 1942. Evid Based Complement Alternat Med &gt; v.2(4); 2005 Dec</a:t>
            </a:r>
          </a:p>
          <a:p>
            <a:pPr marL="228600" indent="-228600">
              <a:buAutoNum type="arabicPeriod"/>
            </a:pPr>
            <a:endParaRPr lang="en-US" sz="800" dirty="0">
              <a:solidFill>
                <a:schemeClr val="bg1">
                  <a:lumMod val="50000"/>
                </a:schemeClr>
              </a:solidFill>
              <a:latin typeface="Fira Sans" panose="020B0503050000020004" pitchFamily="34" charset="0"/>
              <a:ea typeface="Fira Sans" panose="020B0503050000020004" pitchFamily="34" charset="0"/>
            </a:endParaRPr>
          </a:p>
        </p:txBody>
      </p:sp>
      <p:pic>
        <p:nvPicPr>
          <p:cNvPr id="5" name="Picture 4" descr="Text&#10;&#10;Description automatically generated with low confidence">
            <a:extLst>
              <a:ext uri="{FF2B5EF4-FFF2-40B4-BE49-F238E27FC236}">
                <a16:creationId xmlns:a16="http://schemas.microsoft.com/office/drawing/2014/main" id="{ED45083F-FDDF-4AD1-9FD8-A17CD0793F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49" t="1147" r="2442" b="1670"/>
          <a:stretch/>
        </p:blipFill>
        <p:spPr>
          <a:xfrm>
            <a:off x="2397992" y="3170088"/>
            <a:ext cx="942253" cy="1504950"/>
          </a:xfrm>
          <a:prstGeom prst="rect">
            <a:avLst/>
          </a:prstGeom>
          <a:ln w="25400">
            <a:solidFill>
              <a:schemeClr val="bg1"/>
            </a:solidFill>
          </a:ln>
        </p:spPr>
      </p:pic>
      <p:sp>
        <p:nvSpPr>
          <p:cNvPr id="14" name="TextBox 13">
            <a:extLst>
              <a:ext uri="{FF2B5EF4-FFF2-40B4-BE49-F238E27FC236}">
                <a16:creationId xmlns:a16="http://schemas.microsoft.com/office/drawing/2014/main" id="{3F8C622A-51E0-4626-8ACD-175E3F0BA19B}"/>
              </a:ext>
            </a:extLst>
          </p:cNvPr>
          <p:cNvSpPr txBox="1"/>
          <p:nvPr/>
        </p:nvSpPr>
        <p:spPr>
          <a:xfrm>
            <a:off x="5073120" y="4634388"/>
            <a:ext cx="3372822" cy="1190728"/>
          </a:xfrm>
          <a:prstGeom prst="round2DiagRect">
            <a:avLst>
              <a:gd name="adj1" fmla="val 9498"/>
              <a:gd name="adj2" fmla="val 0"/>
            </a:avLst>
          </a:prstGeom>
          <a:solidFill>
            <a:schemeClr val="bg1">
              <a:lumMod val="95000"/>
            </a:schemeClr>
          </a:solidFill>
          <a:ln w="38100">
            <a:solidFill>
              <a:srgbClr val="E9738D"/>
            </a:solidFill>
          </a:ln>
        </p:spPr>
        <p:txBody>
          <a:bodyPr wrap="square" lIns="72000" tIns="46800" rIns="72000">
            <a:noAutofit/>
          </a:bodyPr>
          <a:lstStyle/>
          <a:p>
            <a:pPr>
              <a:spcAft>
                <a:spcPts val="800"/>
              </a:spcAft>
              <a:buClr>
                <a:schemeClr val="accent6"/>
              </a:buClr>
            </a:pPr>
            <a:r>
              <a:rPr lang="en-US" sz="1500" dirty="0">
                <a:solidFill>
                  <a:srgbClr val="0070C0"/>
                </a:solidFill>
                <a:latin typeface="Fira Sans" panose="020B0503050000020004" pitchFamily="34" charset="0"/>
                <a:ea typeface="Fira Sans" panose="020B0503050000020004" pitchFamily="34" charset="0"/>
              </a:rPr>
              <a:t>Perfect match between the influence of pink color on the body and the scientific evidences of Vitamin B12 as skin soothing</a:t>
            </a:r>
          </a:p>
        </p:txBody>
      </p:sp>
    </p:spTree>
    <p:extLst>
      <p:ext uri="{BB962C8B-B14F-4D97-AF65-F5344CB8AC3E}">
        <p14:creationId xmlns:p14="http://schemas.microsoft.com/office/powerpoint/2010/main" val="286302507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35DDB9C0-0E13-D048-A000-70A00C7CE13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4" name="Text Placeholder 3">
            <a:extLst>
              <a:ext uri="{FF2B5EF4-FFF2-40B4-BE49-F238E27FC236}">
                <a16:creationId xmlns:a16="http://schemas.microsoft.com/office/drawing/2014/main" id="{C02753EE-33C8-4093-9B94-D0CB1C303BB1}"/>
              </a:ext>
            </a:extLst>
          </p:cNvPr>
          <p:cNvSpPr txBox="1">
            <a:spLocks/>
          </p:cNvSpPr>
          <p:nvPr/>
        </p:nvSpPr>
        <p:spPr>
          <a:xfrm>
            <a:off x="468001" y="1620000"/>
            <a:ext cx="5247000" cy="4103688"/>
          </a:xfrm>
          <a:prstGeom prst="rect">
            <a:avLst/>
          </a:prstGeom>
          <a:no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anchor="t" anchorCtr="0" compatLnSpc="1">
            <a:prstTxWarp prst="textNoShape">
              <a:avLst/>
            </a:prstTxWarp>
            <a:spAutoFit/>
          </a:bodyPr>
          <a:lstStyle>
            <a:lvl1pPr marL="0" indent="0" algn="l" rtl="0" fontAlgn="base">
              <a:lnSpc>
                <a:spcPct val="90000"/>
              </a:lnSpc>
              <a:spcBef>
                <a:spcPct val="0"/>
              </a:spcBef>
              <a:spcAft>
                <a:spcPts val="799"/>
              </a:spcAft>
              <a:buNone/>
              <a:defRPr b="1" i="0" kern="1200" spc="-53" baseline="0">
                <a:solidFill>
                  <a:schemeClr val="tx1"/>
                </a:solidFill>
                <a:latin typeface="Trebuchet MS" panose="020B0703020202090204" pitchFamily="34" charset="0"/>
                <a:ea typeface="+mn-ea"/>
                <a:cs typeface="+mn-cs"/>
              </a:defRPr>
            </a:lvl1pPr>
            <a:lvl2pPr marL="0" indent="0" algn="l" rtl="0" fontAlgn="base">
              <a:lnSpc>
                <a:spcPct val="90000"/>
              </a:lnSpc>
              <a:spcBef>
                <a:spcPts val="0"/>
              </a:spcBef>
              <a:spcAft>
                <a:spcPts val="799"/>
              </a:spcAft>
              <a:buNone/>
              <a:defRPr sz="2131" b="0" i="0" kern="1200" spc="-53" baseline="0">
                <a:solidFill>
                  <a:schemeClr val="tx1"/>
                </a:solidFill>
                <a:latin typeface="Trebuchet MS" panose="020B0703020202090204" pitchFamily="34" charset="0"/>
                <a:ea typeface="+mn-ea"/>
                <a:cs typeface="+mn-cs"/>
              </a:defRPr>
            </a:lvl2pPr>
            <a:lvl3pPr marL="609036" indent="-304518" algn="l" rtl="0" fontAlgn="base">
              <a:lnSpc>
                <a:spcPct val="90000"/>
              </a:lnSpc>
              <a:spcBef>
                <a:spcPct val="0"/>
              </a:spcBef>
              <a:spcAft>
                <a:spcPct val="0"/>
              </a:spcAft>
              <a:buChar char="•"/>
              <a:defRPr sz="2131" b="0" i="0" kern="1200" spc="-53" baseline="0">
                <a:solidFill>
                  <a:schemeClr val="tx1"/>
                </a:solidFill>
                <a:latin typeface="Trebuchet MS" panose="020B0703020202090204" pitchFamily="34" charset="0"/>
                <a:ea typeface="+mn-ea"/>
                <a:cs typeface="+mn-cs"/>
              </a:defRPr>
            </a:lvl3pPr>
            <a:lvl4pPr marL="1218072" indent="-304518" algn="l" rtl="0" fontAlgn="base">
              <a:lnSpc>
                <a:spcPct val="90000"/>
              </a:lnSpc>
              <a:spcBef>
                <a:spcPct val="0"/>
              </a:spcBef>
              <a:spcAft>
                <a:spcPct val="0"/>
              </a:spcAft>
              <a:buChar char="–"/>
              <a:defRPr sz="2131" b="0" i="0" kern="1200" spc="-53" baseline="0">
                <a:solidFill>
                  <a:schemeClr val="tx1"/>
                </a:solidFill>
                <a:latin typeface="Trebuchet MS" panose="020B0703020202090204" pitchFamily="34" charset="0"/>
                <a:ea typeface="+mn-ea"/>
                <a:cs typeface="+mn-cs"/>
              </a:defRPr>
            </a:lvl4pPr>
            <a:lvl5pPr marL="1827108" indent="-304518" algn="l" rtl="0" fontAlgn="base">
              <a:lnSpc>
                <a:spcPct val="90000"/>
              </a:lnSpc>
              <a:spcBef>
                <a:spcPct val="0"/>
              </a:spcBef>
              <a:spcAft>
                <a:spcPct val="0"/>
              </a:spcAft>
              <a:buChar char="»"/>
              <a:defRPr sz="2131" b="0" i="0" kern="1200" spc="-53" baseline="0">
                <a:solidFill>
                  <a:schemeClr val="tx1"/>
                </a:solidFill>
                <a:latin typeface="Trebuchet MS" panose="020B0703020202090204" pitchFamily="34" charset="0"/>
                <a:ea typeface="+mn-ea"/>
                <a:cs typeface="+mn-cs"/>
              </a:defRPr>
            </a:lvl5pPr>
            <a:lvl6pPr marL="3349699"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6pPr>
            <a:lvl7pPr marL="3958735"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7pPr>
            <a:lvl8pPr marL="4567771"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8pPr>
            <a:lvl9pPr marL="5176807" indent="-304518" algn="l" defTabSz="1218072" rtl="0" eaLnBrk="1" latinLnBrk="0" hangingPunct="1">
              <a:lnSpc>
                <a:spcPct val="90000"/>
              </a:lnSpc>
              <a:spcBef>
                <a:spcPts val="666"/>
              </a:spcBef>
              <a:buFont typeface="Arial" panose="020B0604020202020204" pitchFamily="34" charset="0"/>
              <a:buChar char="•"/>
              <a:defRPr sz="2398" kern="1200">
                <a:solidFill>
                  <a:schemeClr val="tx1"/>
                </a:solidFill>
                <a:latin typeface="+mn-lt"/>
                <a:ea typeface="+mn-ea"/>
                <a:cs typeface="+mn-cs"/>
              </a:defRPr>
            </a:lvl9pPr>
          </a:lstStyle>
          <a:p>
            <a:pPr lvl="1">
              <a:lnSpc>
                <a:spcPct val="100000"/>
              </a:lnSpc>
              <a:spcAft>
                <a:spcPts val="1000"/>
              </a:spcAft>
              <a:defRPr/>
            </a:pPr>
            <a:r>
              <a:rPr lang="en-US" sz="1500" spc="0" dirty="0">
                <a:solidFill>
                  <a:schemeClr val="bg1"/>
                </a:solidFill>
                <a:latin typeface="Fira Sans" panose="020B0503050000020004" pitchFamily="34" charset="0"/>
              </a:rPr>
              <a:t>Involved in cell metabolism, </a:t>
            </a:r>
            <a:r>
              <a:rPr lang="en-US" sz="1500" spc="0" dirty="0">
                <a:solidFill>
                  <a:srgbClr val="0070C0"/>
                </a:solidFill>
                <a:latin typeface="Fira Sans" panose="020B0503050000020004" pitchFamily="34" charset="0"/>
              </a:rPr>
              <a:t>cofactor in DNA synthesis</a:t>
            </a:r>
          </a:p>
          <a:p>
            <a:pPr lvl="1">
              <a:lnSpc>
                <a:spcPct val="100000"/>
              </a:lnSpc>
              <a:spcAft>
                <a:spcPts val="1000"/>
              </a:spcAft>
              <a:defRPr/>
            </a:pPr>
            <a:r>
              <a:rPr lang="en-US" sz="1500" spc="0" dirty="0">
                <a:solidFill>
                  <a:schemeClr val="bg1"/>
                </a:solidFill>
                <a:latin typeface="Fira Sans" panose="020B0503050000020004" pitchFamily="34" charset="0"/>
              </a:rPr>
              <a:t>Coenzyme for isomerase, methyltransferase and dehalogenase </a:t>
            </a:r>
            <a:r>
              <a:rPr lang="en-US" sz="1500" spc="0" dirty="0">
                <a:solidFill>
                  <a:srgbClr val="0070C0"/>
                </a:solidFill>
                <a:latin typeface="Fira Sans" panose="020B0503050000020004" pitchFamily="34" charset="0"/>
              </a:rPr>
              <a:t>involved in protein and lipids synthesis</a:t>
            </a:r>
          </a:p>
          <a:p>
            <a:pPr marL="0" lvl="2" indent="0">
              <a:lnSpc>
                <a:spcPct val="100000"/>
              </a:lnSpc>
              <a:spcBef>
                <a:spcPts val="0"/>
              </a:spcBef>
              <a:spcAft>
                <a:spcPts val="1000"/>
              </a:spcAft>
              <a:buNone/>
              <a:tabLst>
                <a:tab pos="2708275" algn="l"/>
                <a:tab pos="2884488" algn="l"/>
              </a:tabLst>
              <a:defRPr/>
            </a:pPr>
            <a:r>
              <a:rPr lang="en-US" sz="1500" spc="0" dirty="0">
                <a:solidFill>
                  <a:schemeClr val="bg1"/>
                </a:solidFill>
                <a:latin typeface="Fira Sans" panose="020B0503050000020004" pitchFamily="34" charset="0"/>
              </a:rPr>
              <a:t>Vitamin B12 deficiency causes: </a:t>
            </a:r>
            <a:r>
              <a:rPr lang="en-US" sz="1500" spc="0" dirty="0">
                <a:solidFill>
                  <a:srgbClr val="0070C0"/>
                </a:solidFill>
                <a:latin typeface="Fira Sans" panose="020B0503050000020004" pitchFamily="34" charset="0"/>
              </a:rPr>
              <a:t>skin hyperpigmentation</a:t>
            </a:r>
            <a:r>
              <a:rPr lang="en-US" sz="1500" spc="0" dirty="0">
                <a:solidFill>
                  <a:schemeClr val="bg1"/>
                </a:solidFill>
                <a:latin typeface="Fira Sans" panose="020B0503050000020004" pitchFamily="34" charset="0"/>
              </a:rPr>
              <a:t>; </a:t>
            </a:r>
            <a:r>
              <a:rPr lang="en-US" sz="1500" spc="0" dirty="0">
                <a:solidFill>
                  <a:srgbClr val="0070C0"/>
                </a:solidFill>
                <a:latin typeface="Fira Sans" panose="020B0503050000020004" pitchFamily="34" charset="0"/>
              </a:rPr>
              <a:t>atopic dermatitis</a:t>
            </a:r>
            <a:r>
              <a:rPr lang="en-US" sz="1500" spc="0" dirty="0">
                <a:solidFill>
                  <a:schemeClr val="bg1"/>
                </a:solidFill>
                <a:latin typeface="Fira Sans" panose="020B0503050000020004" pitchFamily="34" charset="0"/>
              </a:rPr>
              <a:t>; Erythema nodosum; vitiligo, glossitis</a:t>
            </a:r>
            <a:r>
              <a:rPr lang="en-US" sz="1500" spc="0" dirty="0">
                <a:solidFill>
                  <a:srgbClr val="0070C0"/>
                </a:solidFill>
                <a:latin typeface="Fira Sans" panose="020B0503050000020004" pitchFamily="34" charset="0"/>
              </a:rPr>
              <a:t>; hair and nail changes</a:t>
            </a:r>
          </a:p>
          <a:p>
            <a:pPr lvl="1">
              <a:lnSpc>
                <a:spcPct val="100000"/>
              </a:lnSpc>
              <a:spcAft>
                <a:spcPts val="1000"/>
              </a:spcAft>
              <a:defRPr/>
            </a:pPr>
            <a:r>
              <a:rPr lang="en-US" sz="1500" spc="0" dirty="0">
                <a:solidFill>
                  <a:srgbClr val="0070C0"/>
                </a:solidFill>
                <a:latin typeface="Fira Sans Medium" panose="020B0503050000020004" pitchFamily="34" charset="0"/>
              </a:rPr>
              <a:t>Hyperpigmentation:</a:t>
            </a:r>
            <a:r>
              <a:rPr lang="en-US" sz="1500" spc="0" dirty="0">
                <a:solidFill>
                  <a:srgbClr val="0070C0"/>
                </a:solidFill>
                <a:latin typeface="Fira Sans" panose="020B0503050000020004" pitchFamily="34" charset="0"/>
              </a:rPr>
              <a:t> </a:t>
            </a:r>
            <a:r>
              <a:rPr lang="en-US" sz="1500" spc="0" dirty="0">
                <a:solidFill>
                  <a:schemeClr val="bg1"/>
                </a:solidFill>
                <a:latin typeface="Fira Sans" panose="020B0503050000020004" pitchFamily="34" charset="0"/>
              </a:rPr>
              <a:t>first sign of vitamin B12 deficiency, shows </a:t>
            </a:r>
            <a:r>
              <a:rPr lang="en-US" sz="1500" spc="0" dirty="0">
                <a:solidFill>
                  <a:srgbClr val="0070C0"/>
                </a:solidFill>
                <a:latin typeface="Fira Sans" panose="020B0503050000020004" pitchFamily="34" charset="0"/>
              </a:rPr>
              <a:t>increased melanin </a:t>
            </a:r>
            <a:r>
              <a:rPr lang="en-US" sz="1500" spc="0" dirty="0">
                <a:solidFill>
                  <a:schemeClr val="bg1"/>
                </a:solidFill>
                <a:latin typeface="Fira Sans" panose="020B0503050000020004" pitchFamily="34" charset="0"/>
              </a:rPr>
              <a:t>in the basal layer of the epidermis (in melanocytes and surrounding keratinocytes)</a:t>
            </a:r>
          </a:p>
          <a:p>
            <a:pPr algn="l">
              <a:lnSpc>
                <a:spcPct val="100000"/>
              </a:lnSpc>
              <a:spcBef>
                <a:spcPts val="0"/>
              </a:spcBef>
              <a:spcAft>
                <a:spcPts val="1000"/>
              </a:spcAft>
            </a:pPr>
            <a:r>
              <a:rPr lang="en-US" sz="1500" b="0" spc="0" dirty="0">
                <a:solidFill>
                  <a:srgbClr val="0070C0"/>
                </a:solidFill>
                <a:latin typeface="Fira Sans Medium" panose="020B0503050000020004" pitchFamily="34" charset="0"/>
              </a:rPr>
              <a:t>Atopic dermatitis: </a:t>
            </a:r>
            <a:r>
              <a:rPr lang="en-US" sz="1500" b="0" i="1" spc="0" dirty="0">
                <a:solidFill>
                  <a:schemeClr val="bg1"/>
                </a:solidFill>
                <a:latin typeface="Fira Sans" panose="020B0503050000020004" pitchFamily="34" charset="0"/>
              </a:rPr>
              <a:t>in vitro</a:t>
            </a:r>
            <a:r>
              <a:rPr lang="en-US" sz="1500" b="0" spc="0" dirty="0">
                <a:solidFill>
                  <a:schemeClr val="bg1"/>
                </a:solidFill>
                <a:latin typeface="Fira Sans" panose="020B0503050000020004" pitchFamily="34" charset="0"/>
              </a:rPr>
              <a:t>, vitamin B12 is able to</a:t>
            </a:r>
            <a:r>
              <a:rPr lang="en-US" sz="1500" b="0" spc="0" dirty="0">
                <a:solidFill>
                  <a:schemeClr val="accent6"/>
                </a:solidFill>
                <a:latin typeface="Fira Sans" panose="020B0503050000020004" pitchFamily="34" charset="0"/>
              </a:rPr>
              <a:t> </a:t>
            </a:r>
            <a:r>
              <a:rPr lang="en-US" sz="1500" b="0" spc="0" dirty="0">
                <a:solidFill>
                  <a:srgbClr val="0070C0"/>
                </a:solidFill>
                <a:latin typeface="Fira Sans" panose="020B0503050000020004" pitchFamily="34" charset="0"/>
              </a:rPr>
              <a:t>suppress the cytokine production of T lymphocytes, </a:t>
            </a:r>
            <a:r>
              <a:rPr lang="en-US" sz="1500" b="0" spc="0" dirty="0">
                <a:solidFill>
                  <a:schemeClr val="bg1"/>
                </a:solidFill>
                <a:latin typeface="Fira Sans" panose="020B0503050000020004" pitchFamily="34" charset="0"/>
              </a:rPr>
              <a:t>which may initiate the inflammatory events of atopic dermatitis.</a:t>
            </a:r>
          </a:p>
          <a:p>
            <a:pPr algn="l">
              <a:lnSpc>
                <a:spcPct val="100000"/>
              </a:lnSpc>
              <a:spcBef>
                <a:spcPts val="0"/>
              </a:spcBef>
              <a:spcAft>
                <a:spcPts val="1000"/>
              </a:spcAft>
            </a:pPr>
            <a:r>
              <a:rPr lang="en-US" sz="1500" b="0" spc="0" dirty="0">
                <a:solidFill>
                  <a:schemeClr val="bg1"/>
                </a:solidFill>
                <a:latin typeface="Fira Sans" panose="020B0503050000020004" pitchFamily="34" charset="0"/>
              </a:rPr>
              <a:t>Vitamin B12 is effective as nitric oxide scavenger, and NO</a:t>
            </a:r>
            <a:br>
              <a:rPr lang="en-US" sz="1500" b="0" spc="0" dirty="0">
                <a:solidFill>
                  <a:schemeClr val="bg1"/>
                </a:solidFill>
                <a:latin typeface="Fira Sans" panose="020B0503050000020004" pitchFamily="34" charset="0"/>
              </a:rPr>
            </a:br>
            <a:r>
              <a:rPr lang="en-US" sz="1500" b="0" spc="0" dirty="0">
                <a:solidFill>
                  <a:schemeClr val="bg1"/>
                </a:solidFill>
                <a:latin typeface="Fira Sans" panose="020B0503050000020004" pitchFamily="34" charset="0"/>
              </a:rPr>
              <a:t>in excessive amount is known to cause </a:t>
            </a:r>
            <a:r>
              <a:rPr lang="en-US" sz="1500" b="0" spc="0" dirty="0">
                <a:solidFill>
                  <a:srgbClr val="0070C0"/>
                </a:solidFill>
                <a:latin typeface="Fira Sans" panose="020B0503050000020004" pitchFamily="34" charset="0"/>
              </a:rPr>
              <a:t>itching and redness </a:t>
            </a:r>
            <a:br>
              <a:rPr lang="en-US" sz="1500" b="0" spc="0" dirty="0">
                <a:solidFill>
                  <a:srgbClr val="0070C0"/>
                </a:solidFill>
                <a:latin typeface="Fira Sans" panose="020B0503050000020004" pitchFamily="34" charset="0"/>
              </a:rPr>
            </a:br>
            <a:r>
              <a:rPr lang="en-US" sz="1500" b="0" spc="0" dirty="0">
                <a:solidFill>
                  <a:srgbClr val="0070C0"/>
                </a:solidFill>
                <a:latin typeface="Fira Sans" panose="020B0503050000020004" pitchFamily="34" charset="0"/>
              </a:rPr>
              <a:t>in eczema</a:t>
            </a:r>
          </a:p>
        </p:txBody>
      </p:sp>
      <p:sp>
        <p:nvSpPr>
          <p:cNvPr id="4" name="Text Placeholder 3">
            <a:extLst>
              <a:ext uri="{FF2B5EF4-FFF2-40B4-BE49-F238E27FC236}">
                <a16:creationId xmlns:a16="http://schemas.microsoft.com/office/drawing/2014/main" id="{82740D35-288F-764A-95C1-6FF3CAAFC641}"/>
              </a:ext>
            </a:extLst>
          </p:cNvPr>
          <p:cNvSpPr>
            <a:spLocks noGrp="1"/>
          </p:cNvSpPr>
          <p:nvPr>
            <p:ph type="subTitle" idx="1"/>
          </p:nvPr>
        </p:nvSpPr>
        <p:spPr/>
        <p:txBody>
          <a:bodyPr/>
          <a:lstStyle/>
          <a:p>
            <a:r>
              <a:rPr lang="en-GB">
                <a:solidFill>
                  <a:schemeClr val="accent5"/>
                </a:solidFill>
              </a:rPr>
              <a:t>Already efficient </a:t>
            </a:r>
            <a:r>
              <a:rPr lang="en-GB" dirty="0">
                <a:solidFill>
                  <a:schemeClr val="accent5"/>
                </a:solidFill>
              </a:rPr>
              <a:t>known biological activities</a:t>
            </a:r>
          </a:p>
        </p:txBody>
      </p:sp>
      <p:sp>
        <p:nvSpPr>
          <p:cNvPr id="3" name="Title 2">
            <a:extLst>
              <a:ext uri="{FF2B5EF4-FFF2-40B4-BE49-F238E27FC236}">
                <a16:creationId xmlns:a16="http://schemas.microsoft.com/office/drawing/2014/main" id="{D5B19FC4-008E-7845-91B8-8A5D2C97F3EF}"/>
              </a:ext>
            </a:extLst>
          </p:cNvPr>
          <p:cNvSpPr>
            <a:spLocks noGrp="1"/>
          </p:cNvSpPr>
          <p:nvPr>
            <p:ph type="ctrTitle"/>
          </p:nvPr>
        </p:nvSpPr>
        <p:spPr/>
        <p:txBody>
          <a:bodyPr/>
          <a:lstStyle/>
          <a:p>
            <a:r>
              <a:rPr lang="en-US" dirty="0">
                <a:solidFill>
                  <a:schemeClr val="accent6"/>
                </a:solidFill>
              </a:rPr>
              <a:t>Vitamin B12 </a:t>
            </a:r>
            <a:r>
              <a:rPr lang="en-US" dirty="0" err="1">
                <a:solidFill>
                  <a:schemeClr val="accent6"/>
                </a:solidFill>
              </a:rPr>
              <a:t>cryst</a:t>
            </a:r>
            <a:endParaRPr lang="en-GB" dirty="0">
              <a:solidFill>
                <a:schemeClr val="accent6"/>
              </a:solidFill>
            </a:endParaRPr>
          </a:p>
        </p:txBody>
      </p:sp>
      <p:sp>
        <p:nvSpPr>
          <p:cNvPr id="2" name="Slide Number Placeholder 1">
            <a:extLst>
              <a:ext uri="{FF2B5EF4-FFF2-40B4-BE49-F238E27FC236}">
                <a16:creationId xmlns:a16="http://schemas.microsoft.com/office/drawing/2014/main" id="{10D3B3FB-B1C9-F342-AB28-D280348CF2C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50C849-B97A-2B45-B78A-6D9C352F693C}" type="slidenum">
              <a:rPr kumimoji="0" lang="en-US" sz="800" b="0" i="0" u="none" strike="noStrike" kern="1200" cap="none" spc="0" normalizeH="0" baseline="0" noProof="0" smtClean="0">
                <a:ln>
                  <a:noFill/>
                </a:ln>
                <a:solidFill>
                  <a:schemeClr val="bg1"/>
                </a:solidFill>
                <a:effectLst/>
                <a:uLnTx/>
                <a:uFillTx/>
                <a:latin typeface="Fira Sans" panose="020B05030500000200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dirty="0">
              <a:ln>
                <a:noFill/>
              </a:ln>
              <a:solidFill>
                <a:schemeClr val="bg1"/>
              </a:solidFill>
              <a:effectLst/>
              <a:uLnTx/>
              <a:uFillTx/>
              <a:latin typeface="Fira Sans" panose="020B0503050000020004" pitchFamily="34" charset="0"/>
              <a:ea typeface="+mn-ea"/>
              <a:cs typeface="+mn-cs"/>
            </a:endParaRPr>
          </a:p>
        </p:txBody>
      </p:sp>
      <p:pic>
        <p:nvPicPr>
          <p:cNvPr id="21" name="Picture 20">
            <a:extLst>
              <a:ext uri="{FF2B5EF4-FFF2-40B4-BE49-F238E27FC236}">
                <a16:creationId xmlns:a16="http://schemas.microsoft.com/office/drawing/2014/main" id="{2DA27FAA-E9F0-CC46-9CC7-4C4CA7CD77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2673" y="5940447"/>
            <a:ext cx="3499327" cy="917553"/>
          </a:xfrm>
          <a:prstGeom prst="rect">
            <a:avLst/>
          </a:prstGeom>
        </p:spPr>
      </p:pic>
      <p:sp>
        <p:nvSpPr>
          <p:cNvPr id="9" name="Rectangle 8">
            <a:extLst>
              <a:ext uri="{FF2B5EF4-FFF2-40B4-BE49-F238E27FC236}">
                <a16:creationId xmlns:a16="http://schemas.microsoft.com/office/drawing/2014/main" id="{E9B2AD91-EBEF-424F-858A-448BDD6F7AF3}"/>
              </a:ext>
            </a:extLst>
          </p:cNvPr>
          <p:cNvSpPr/>
          <p:nvPr/>
        </p:nvSpPr>
        <p:spPr>
          <a:xfrm>
            <a:off x="468000" y="5940000"/>
            <a:ext cx="4345498" cy="123111"/>
          </a:xfrm>
          <a:prstGeom prst="rect">
            <a:avLst/>
          </a:prstGeom>
        </p:spPr>
        <p:txBody>
          <a:bodyPr wrap="square" lIns="0" tIns="0" rIns="0" bIns="0">
            <a:spAutoFit/>
          </a:bodyPr>
          <a:lstStyle/>
          <a:p>
            <a:pPr marL="495300" indent="-495300"/>
            <a:r>
              <a:rPr lang="de-DE" sz="800" dirty="0">
                <a:solidFill>
                  <a:schemeClr val="bg1"/>
                </a:solidFill>
                <a:latin typeface="Fira Sans" panose="020B0503050000020004" pitchFamily="34" charset="0"/>
              </a:rPr>
              <a:t>Sources: Am J </a:t>
            </a:r>
            <a:r>
              <a:rPr lang="de-DE" sz="800" dirty="0" err="1">
                <a:solidFill>
                  <a:schemeClr val="bg1"/>
                </a:solidFill>
                <a:latin typeface="Fira Sans" panose="020B0503050000020004" pitchFamily="34" charset="0"/>
              </a:rPr>
              <a:t>Clin</a:t>
            </a:r>
            <a:r>
              <a:rPr lang="de-DE" sz="800" dirty="0">
                <a:solidFill>
                  <a:schemeClr val="bg1"/>
                </a:solidFill>
                <a:latin typeface="Fira Sans" panose="020B0503050000020004" pitchFamily="34" charset="0"/>
              </a:rPr>
              <a:t> </a:t>
            </a:r>
            <a:r>
              <a:rPr lang="de-DE" sz="800" dirty="0" err="1">
                <a:solidFill>
                  <a:schemeClr val="bg1"/>
                </a:solidFill>
                <a:latin typeface="Fira Sans" panose="020B0503050000020004" pitchFamily="34" charset="0"/>
              </a:rPr>
              <a:t>Dermatol</a:t>
            </a:r>
            <a:r>
              <a:rPr lang="de-DE" sz="800" dirty="0">
                <a:solidFill>
                  <a:schemeClr val="bg1"/>
                </a:solidFill>
                <a:latin typeface="Fira Sans" panose="020B0503050000020004" pitchFamily="34" charset="0"/>
              </a:rPr>
              <a:t> (2015) 16 (1) 27–33;</a:t>
            </a:r>
            <a:r>
              <a:rPr lang="en-GB" sz="800" dirty="0">
                <a:solidFill>
                  <a:schemeClr val="bg1"/>
                </a:solidFill>
                <a:latin typeface="Fira Sans" panose="020B0503050000020004" pitchFamily="34" charset="0"/>
              </a:rPr>
              <a:t>   </a:t>
            </a:r>
            <a:r>
              <a:rPr lang="en-US" sz="800" dirty="0">
                <a:solidFill>
                  <a:schemeClr val="bg1"/>
                </a:solidFill>
                <a:latin typeface="Fira Sans" panose="020B0503050000020004" pitchFamily="34" charset="0"/>
              </a:rPr>
              <a:t>Brit J Dermatol (2004) 150: 977-983</a:t>
            </a:r>
            <a:r>
              <a:rPr lang="de-DE" sz="800" dirty="0">
                <a:solidFill>
                  <a:schemeClr val="bg1"/>
                </a:solidFill>
                <a:latin typeface="Fira Sans" panose="020B0503050000020004" pitchFamily="34" charset="0"/>
              </a:rPr>
              <a:t> </a:t>
            </a:r>
          </a:p>
        </p:txBody>
      </p:sp>
      <p:pic>
        <p:nvPicPr>
          <p:cNvPr id="15" name="Picture 14" descr="A close up of a logo&#10;&#10;Description automatically generated">
            <a:extLst>
              <a:ext uri="{FF2B5EF4-FFF2-40B4-BE49-F238E27FC236}">
                <a16:creationId xmlns:a16="http://schemas.microsoft.com/office/drawing/2014/main" id="{9C5DCBEC-A64C-0343-9CC6-9535E202BB2E}"/>
              </a:ext>
            </a:extLst>
          </p:cNvPr>
          <p:cNvPicPr>
            <a:picLocks noChangeAspect="1"/>
          </p:cNvPicPr>
          <p:nvPr/>
        </p:nvPicPr>
        <p:blipFill>
          <a:blip r:embed="rId4"/>
          <a:stretch>
            <a:fillRect/>
          </a:stretch>
        </p:blipFill>
        <p:spPr>
          <a:xfrm>
            <a:off x="798132" y="6235416"/>
            <a:ext cx="4535976" cy="308570"/>
          </a:xfrm>
          <a:prstGeom prst="rect">
            <a:avLst/>
          </a:prstGeom>
        </p:spPr>
      </p:pic>
    </p:spTree>
    <p:extLst>
      <p:ext uri="{BB962C8B-B14F-4D97-AF65-F5344CB8AC3E}">
        <p14:creationId xmlns:p14="http://schemas.microsoft.com/office/powerpoint/2010/main" val="3885716603"/>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57mTINOBPU5kg5XVpatq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Ok_dMkZbQyvTBkL1opT4U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WXK9JBanOjGEKq8uWNN.R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GGF7Wtkn4MHW4iSGsPWAx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8TjEnRvivsO9Ii2HsY_.c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gsiVo1xIY4L7wVxhS1ZLq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GGF7Wtkn4MHW4iSGsPWAx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GGF7Wtkn4MHW4iSGsPWAx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GGF7Wtkn4MHW4iSGsPWAx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GGF7Wtkn4MHW4iSGsPWA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GGF7Wtkn4MHW4iSGsPWAxw"/>
</p:tagLst>
</file>

<file path=ppt/theme/theme1.xml><?xml version="1.0" encoding="utf-8"?>
<a:theme xmlns:a="http://schemas.openxmlformats.org/drawingml/2006/main" name="1_PC Template">
  <a:themeElements>
    <a:clrScheme name="DSM">
      <a:dk1>
        <a:srgbClr val="7C807E"/>
      </a:dk1>
      <a:lt1>
        <a:srgbClr val="FFFFFF"/>
      </a:lt1>
      <a:dk2>
        <a:srgbClr val="1A9991"/>
      </a:dk2>
      <a:lt2>
        <a:srgbClr val="C11980"/>
      </a:lt2>
      <a:accent1>
        <a:srgbClr val="EB6E00"/>
      </a:accent1>
      <a:accent2>
        <a:srgbClr val="950D34"/>
      </a:accent2>
      <a:accent3>
        <a:srgbClr val="7A1D64"/>
      </a:accent3>
      <a:accent4>
        <a:srgbClr val="521A65"/>
      </a:accent4>
      <a:accent5>
        <a:srgbClr val="0170B7"/>
      </a:accent5>
      <a:accent6>
        <a:srgbClr val="037E4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ioactives Template">
  <a:themeElements>
    <a:clrScheme name="DSM">
      <a:dk1>
        <a:srgbClr val="7C807E"/>
      </a:dk1>
      <a:lt1>
        <a:srgbClr val="FFFFFF"/>
      </a:lt1>
      <a:dk2>
        <a:srgbClr val="1A9991"/>
      </a:dk2>
      <a:lt2>
        <a:srgbClr val="C11980"/>
      </a:lt2>
      <a:accent1>
        <a:srgbClr val="EB6E00"/>
      </a:accent1>
      <a:accent2>
        <a:srgbClr val="950D34"/>
      </a:accent2>
      <a:accent3>
        <a:srgbClr val="7A1D64"/>
      </a:accent3>
      <a:accent4>
        <a:srgbClr val="521A65"/>
      </a:accent4>
      <a:accent5>
        <a:srgbClr val="0170B7"/>
      </a:accent5>
      <a:accent6>
        <a:srgbClr val="037E4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SM / Multi color">
  <a:themeElements>
    <a:clrScheme name="DSM blue">
      <a:dk1>
        <a:srgbClr val="000000"/>
      </a:dk1>
      <a:lt1>
        <a:srgbClr val="FFFFFF"/>
      </a:lt1>
      <a:dk2>
        <a:srgbClr val="003478"/>
      </a:dk2>
      <a:lt2>
        <a:srgbClr val="FFFFFF"/>
      </a:lt2>
      <a:accent1>
        <a:srgbClr val="83D0F5"/>
      </a:accent1>
      <a:accent2>
        <a:srgbClr val="009FE3"/>
      </a:accent2>
      <a:accent3>
        <a:srgbClr val="0070BA"/>
      </a:accent3>
      <a:accent4>
        <a:srgbClr val="003478"/>
      </a:accent4>
      <a:accent5>
        <a:srgbClr val="FFCD00"/>
      </a:accent5>
      <a:accent6>
        <a:srgbClr val="D0DF00"/>
      </a:accent6>
      <a:hlink>
        <a:srgbClr val="A8AD00"/>
      </a:hlink>
      <a:folHlink>
        <a:srgbClr val="7F7F7F"/>
      </a:folHlink>
    </a:clrScheme>
    <a:fontScheme name="DSM Fira-Sans">
      <a:majorFont>
        <a:latin typeface="Fira Sans Medium"/>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4ABA7562-3F6C-3A4C-AA3F-5879F58A5523}" vid="{F2B3DF2A-A539-4343-BAA2-3DB9A8F18B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SM Fira-Sans">
      <a:majorFont>
        <a:latin typeface="Fira Sans Medium"/>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165892B6C05D4182809F9FEE12DD6A" ma:contentTypeVersion="2" ma:contentTypeDescription="Create a new document." ma:contentTypeScope="" ma:versionID="cd5f7327502f3af048c43f2bab6680ce">
  <xsd:schema xmlns:xsd="http://www.w3.org/2001/XMLSchema" xmlns:xs="http://www.w3.org/2001/XMLSchema" xmlns:p="http://schemas.microsoft.com/office/2006/metadata/properties" xmlns:ns2="5a2251cd-bd5e-462d-8f0e-b8d48ef43808" xmlns:ns3="bcfbf75d-7e6c-463e-9135-7f47c6067b30" targetNamespace="http://schemas.microsoft.com/office/2006/metadata/properties" ma:root="true" ma:fieldsID="2e1f7009ad81e2748f915a4f0863496e" ns2:_="" ns3:_="">
    <xsd:import namespace="5a2251cd-bd5e-462d-8f0e-b8d48ef43808"/>
    <xsd:import namespace="bcfbf75d-7e6c-463e-9135-7f47c6067b30"/>
    <xsd:element name="properties">
      <xsd:complexType>
        <xsd:sequence>
          <xsd:element name="documentManagement">
            <xsd:complexType>
              <xsd:all>
                <xsd:element ref="ns2:TaxCatchAll" minOccurs="0"/>
                <xsd:element ref="ns2:TaxCatchAllLabel" minOccurs="0"/>
                <xsd:element ref="ns2:DSMClassification" minOccurs="0"/>
                <xsd:element ref="ns3:MediaServiceFastMetadata" minOccurs="0"/>
                <xsd:element ref="ns3:MediaService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251cd-bd5e-462d-8f0e-b8d48ef43808"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9936f3c4-3e6b-4024-84c1-f03156b6eba9}" ma:internalName="TaxCatchAll" ma:showField="CatchAllData" ma:web="b90a2e66-408a-4fa2-a9cf-bd33f75e05e3">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9936f3c4-3e6b-4024-84c1-f03156b6eba9}" ma:internalName="TaxCatchAllLabel" ma:readOnly="true" ma:showField="CatchAllDataLabel" ma:web="b90a2e66-408a-4fa2-a9cf-bd33f75e05e3">
      <xsd:complexType>
        <xsd:complexContent>
          <xsd:extension base="dms:MultiChoiceLookup">
            <xsd:sequence>
              <xsd:element name="Value" type="dms:Lookup" maxOccurs="unbounded" minOccurs="0" nillable="true"/>
            </xsd:sequence>
          </xsd:extension>
        </xsd:complexContent>
      </xsd:complexType>
    </xsd:element>
    <xsd:element name="DSMClassification" ma:index="10" nillable="true" ma:displayName="DSMClassification" ma:format="Dropdown" ma:internalName="DSMClassification">
      <xsd:simpleType>
        <xsd:restriction base="dms:Choice">
          <xsd:enumeration value="CONFIDENTIAL"/>
          <xsd:enumeration value="CLASSIFIED PERSONNEL INFORMATION"/>
          <xsd:enumeration value="FOR INTERNAL USE ONLY"/>
          <xsd:enumeration value="PUBLIC"/>
        </xsd:restriction>
      </xsd:simpleType>
    </xsd:element>
  </xsd:schema>
  <xsd:schema xmlns:xsd="http://www.w3.org/2001/XMLSchema" xmlns:xs="http://www.w3.org/2001/XMLSchema" xmlns:dms="http://schemas.microsoft.com/office/2006/documentManagement/types" xmlns:pc="http://schemas.microsoft.com/office/infopath/2007/PartnerControls" targetNamespace="bcfbf75d-7e6c-463e-9135-7f47c6067b30" elementFormDefault="qualified">
    <xsd:import namespace="http://schemas.microsoft.com/office/2006/documentManagement/types"/>
    <xsd:import namespace="http://schemas.microsoft.com/office/infopath/2007/PartnerControls"/>
    <xsd:element name="MediaServiceFastMetadata" ma:index="11" nillable="true" ma:displayName="MediaServiceFastMetadata" ma:hidden="true" ma:internalName="MediaServiceFastMetadata" ma:readOnly="tru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1e82cb03-88f0-48bb-a65d-3e95f13147ee"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5a2251cd-bd5e-462d-8f0e-b8d48ef43808" xsi:nil="true"/>
    <DSMClassification xmlns="5a2251cd-bd5e-462d-8f0e-b8d48ef43808" xsi:nil="true"/>
  </documentManagement>
</p:properties>
</file>

<file path=customXml/itemProps1.xml><?xml version="1.0" encoding="utf-8"?>
<ds:datastoreItem xmlns:ds="http://schemas.openxmlformats.org/officeDocument/2006/customXml" ds:itemID="{B259E5F9-E3ED-4F8A-A112-367C6A2153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2251cd-bd5e-462d-8f0e-b8d48ef43808"/>
    <ds:schemaRef ds:uri="bcfbf75d-7e6c-463e-9135-7f47c6067b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89C04C-B567-463A-9915-47FAF203A86C}">
  <ds:schemaRefs>
    <ds:schemaRef ds:uri="http://schemas.microsoft.com/sharepoint/v3/contenttype/forms"/>
  </ds:schemaRefs>
</ds:datastoreItem>
</file>

<file path=customXml/itemProps3.xml><?xml version="1.0" encoding="utf-8"?>
<ds:datastoreItem xmlns:ds="http://schemas.openxmlformats.org/officeDocument/2006/customXml" ds:itemID="{579AE7AF-6B12-4FE3-980E-2155CA8FB382}">
  <ds:schemaRefs>
    <ds:schemaRef ds:uri="Microsoft.SharePoint.Taxonomy.ContentTypeSync"/>
  </ds:schemaRefs>
</ds:datastoreItem>
</file>

<file path=customXml/itemProps4.xml><?xml version="1.0" encoding="utf-8"?>
<ds:datastoreItem xmlns:ds="http://schemas.openxmlformats.org/officeDocument/2006/customXml" ds:itemID="{7F7B9160-792D-4CBB-99B0-DDEC2CBDD9BB}">
  <ds:schemaRefs>
    <ds:schemaRef ds:uri="http://purl.org/dc/terms/"/>
    <ds:schemaRef ds:uri="http://schemas.microsoft.com/office/2006/documentManagement/types"/>
    <ds:schemaRef ds:uri="http://schemas.openxmlformats.org/package/2006/metadata/core-properties"/>
    <ds:schemaRef ds:uri="bcfbf75d-7e6c-463e-9135-7f47c6067b30"/>
    <ds:schemaRef ds:uri="http://purl.org/dc/elements/1.1/"/>
    <ds:schemaRef ds:uri="5a2251cd-bd5e-462d-8f0e-b8d48ef43808"/>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Multi color</Template>
  <TotalTime>0</TotalTime>
  <Words>4313</Words>
  <Application>Microsoft Office PowerPoint</Application>
  <PresentationFormat>Widescreen</PresentationFormat>
  <Paragraphs>563</Paragraphs>
  <Slides>26</Slides>
  <Notes>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7" baseType="lpstr">
      <vt:lpstr>Open Sans</vt:lpstr>
      <vt:lpstr>Trebuchet MS</vt:lpstr>
      <vt:lpstr>Fira Sans</vt:lpstr>
      <vt:lpstr>Arial</vt:lpstr>
      <vt:lpstr>Calibri Light</vt:lpstr>
      <vt:lpstr>Calibri</vt:lpstr>
      <vt:lpstr>Fira Sans Medium</vt:lpstr>
      <vt:lpstr>1_PC Template</vt:lpstr>
      <vt:lpstr>Bioactives Template</vt:lpstr>
      <vt:lpstr>DSM / Multi color</vt:lpstr>
      <vt:lpstr>think-cell Slide</vt:lpstr>
      <vt:lpstr>Vitamin B12 cryst</vt:lpstr>
      <vt:lpstr>Vitamin B12 cryst 5016420 </vt:lpstr>
      <vt:lpstr>Vitamin B12 cryst 5016420</vt:lpstr>
      <vt:lpstr>Vitamin B12: the new trendy ingredient!</vt:lpstr>
      <vt:lpstr>Vitamin B12: the new, trendy ingredient!</vt:lpstr>
      <vt:lpstr>Vitamin B12: the new, trendy ingredient!</vt:lpstr>
      <vt:lpstr>Vitamin B12 is used as naturally derived colorant</vt:lpstr>
      <vt:lpstr>Pink/purple: the third preferred color</vt:lpstr>
      <vt:lpstr>Vitamin B12 cryst</vt:lpstr>
      <vt:lpstr>Vitamin B12 Cryst.</vt:lpstr>
      <vt:lpstr>Vitamin B12 cryst: epigenetic screening</vt:lpstr>
      <vt:lpstr>Mechanism of skin inflammatory reactions: Inflammasome in keratinocytes is a key element </vt:lpstr>
      <vt:lpstr>DSM scientists discovered for the first time that Vitamin B12 reduces the inflammasome activation</vt:lpstr>
      <vt:lpstr>Vitamin B12 reduces the pro-inflammatory cytokine IL-1 beta after UV-B stress ex-vivo </vt:lpstr>
      <vt:lpstr>Inflammation: Mast Cell degranulation</vt:lpstr>
      <vt:lpstr>First discovery: Vitamin B12 reduces histamin by inhibiting mast cell degranulation in vitro</vt:lpstr>
      <vt:lpstr>Vitamin B12 cryst: Atopic dermatitis</vt:lpstr>
      <vt:lpstr>Vitamin B12 cryst</vt:lpstr>
      <vt:lpstr>Soothing Soft Polar Cream</vt:lpstr>
      <vt:lpstr>Vitamin B vibrant booster</vt:lpstr>
      <vt:lpstr>Rejuvenating double shot serum</vt:lpstr>
      <vt:lpstr>HYA-ACT™ IN &amp; ON wrinkle filler serum</vt:lpstr>
      <vt:lpstr>Vitamin B12 cryst 5016420</vt:lpstr>
      <vt:lpstr>DISCLAIMER</vt:lpstr>
      <vt:lpstr>DSM’s Vitamins promise</vt:lpstr>
      <vt:lpstr>Vitamin B12: one of the most complex structure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Vitamin B12 cryst</dc:title>
  <dc:creator>Milly Austin</dc:creator>
  <cp:lastModifiedBy>Meisinger, Marie-Sophie</cp:lastModifiedBy>
  <cp:revision>953</cp:revision>
  <cp:lastPrinted>2019-08-23T14:34:23Z</cp:lastPrinted>
  <dcterms:created xsi:type="dcterms:W3CDTF">2020-07-29T12:38:09Z</dcterms:created>
  <dcterms:modified xsi:type="dcterms:W3CDTF">2022-01-20T07:20:36Z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0x0101000A165892B6C05D4182809F9FEE12DD6A</vt:lpwstr>
  </property>
  <property fmtid="{D5CDD505-2E9C-101B-9397-08002B2CF9AE}" pid="3" name="MSIP_Label_2ff753fd-faf2-4608-9b59-553f003adcdf_Enabled">
    <vt:lpwstr>true</vt:lpwstr>
  </property>
  <property fmtid="{D5CDD505-2E9C-101B-9397-08002B2CF9AE}" pid="4" name="MSIP_Label_2ff753fd-faf2-4608-9b59-553f003adcdf_SetDate">
    <vt:lpwstr>2021-11-23T12:50:26Z</vt:lpwstr>
  </property>
  <property fmtid="{D5CDD505-2E9C-101B-9397-08002B2CF9AE}" pid="5" name="MSIP_Label_2ff753fd-faf2-4608-9b59-553f003adcdf_Method">
    <vt:lpwstr>Privileged</vt:lpwstr>
  </property>
  <property fmtid="{D5CDD505-2E9C-101B-9397-08002B2CF9AE}" pid="6" name="MSIP_Label_2ff753fd-faf2-4608-9b59-553f003adcdf_Name">
    <vt:lpwstr>2ff753fd-faf2-4608-9b59-553f003adcdf</vt:lpwstr>
  </property>
  <property fmtid="{D5CDD505-2E9C-101B-9397-08002B2CF9AE}" pid="7" name="MSIP_Label_2ff753fd-faf2-4608-9b59-553f003adcdf_SiteId">
    <vt:lpwstr>49618402-6ea3-441d-957d-7df8773fee54</vt:lpwstr>
  </property>
  <property fmtid="{D5CDD505-2E9C-101B-9397-08002B2CF9AE}" pid="8" name="MSIP_Label_2ff753fd-faf2-4608-9b59-553f003adcdf_ActionId">
    <vt:lpwstr>28d35479-bc48-4c1e-9f71-d942143dcaa5</vt:lpwstr>
  </property>
  <property fmtid="{D5CDD505-2E9C-101B-9397-08002B2CF9AE}" pid="9" name="MSIP_Label_2ff753fd-faf2-4608-9b59-553f003adcdf_ContentBits">
    <vt:lpwstr>0</vt:lpwstr>
  </property>
</Properties>
</file>